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71" r:id="rId7"/>
    <p:sldId id="260" r:id="rId8"/>
    <p:sldId id="261" r:id="rId9"/>
    <p:sldId id="263" r:id="rId10"/>
    <p:sldId id="272" r:id="rId11"/>
    <p:sldId id="264" r:id="rId12"/>
    <p:sldId id="265" r:id="rId13"/>
    <p:sldId id="273" r:id="rId14"/>
    <p:sldId id="274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A4FF9-7F53-4694-A91E-99E55624EA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37AADA7-679E-4AC6-84CC-222597E033B1}">
      <dgm:prSet phldrT="[Metin]"/>
      <dgm:spPr/>
      <dgm:t>
        <a:bodyPr/>
        <a:lstStyle/>
        <a:p>
          <a:r>
            <a:rPr lang="tr-TR" dirty="0" err="1" smtClean="0"/>
            <a:t>ASDO’nun</a:t>
          </a:r>
          <a:r>
            <a:rPr lang="tr-TR" dirty="0" smtClean="0"/>
            <a:t> Görevleri</a:t>
          </a:r>
          <a:endParaRPr lang="tr-TR" dirty="0"/>
        </a:p>
      </dgm:t>
    </dgm:pt>
    <dgm:pt modelId="{95066488-3F61-4E2C-8E4C-77630589F9F7}" type="parTrans" cxnId="{2D5A3140-DBC5-4844-BABA-61AB6C50D06B}">
      <dgm:prSet/>
      <dgm:spPr/>
      <dgm:t>
        <a:bodyPr/>
        <a:lstStyle/>
        <a:p>
          <a:endParaRPr lang="tr-TR"/>
        </a:p>
      </dgm:t>
    </dgm:pt>
    <dgm:pt modelId="{A5CAF1C8-282A-44C4-B770-4E033C7F0BC8}" type="sibTrans" cxnId="{2D5A3140-DBC5-4844-BABA-61AB6C50D06B}">
      <dgm:prSet/>
      <dgm:spPr/>
      <dgm:t>
        <a:bodyPr/>
        <a:lstStyle/>
        <a:p>
          <a:endParaRPr lang="tr-TR"/>
        </a:p>
      </dgm:t>
    </dgm:pt>
    <dgm:pt modelId="{DAA0B70B-26FA-4865-B590-BC342CFED769}">
      <dgm:prSet phldrT="[Metin]"/>
      <dgm:spPr/>
      <dgm:t>
        <a:bodyPr/>
        <a:lstStyle/>
        <a:p>
          <a:r>
            <a:rPr lang="tr-TR" dirty="0" smtClean="0"/>
            <a:t>Aktif Öğrenciler</a:t>
          </a:r>
          <a:endParaRPr lang="tr-TR" dirty="0"/>
        </a:p>
      </dgm:t>
    </dgm:pt>
    <dgm:pt modelId="{C814ADE1-77D2-4B9D-9AB9-D702025D2FBE}" type="parTrans" cxnId="{4D793E97-E8BD-43BA-8E2B-73E20073A55D}">
      <dgm:prSet/>
      <dgm:spPr/>
      <dgm:t>
        <a:bodyPr/>
        <a:lstStyle/>
        <a:p>
          <a:endParaRPr lang="tr-TR"/>
        </a:p>
      </dgm:t>
    </dgm:pt>
    <dgm:pt modelId="{1C6F5935-6A88-4C76-976F-7D42EAD21307}" type="sibTrans" cxnId="{4D793E97-E8BD-43BA-8E2B-73E20073A55D}">
      <dgm:prSet/>
      <dgm:spPr/>
      <dgm:t>
        <a:bodyPr/>
        <a:lstStyle/>
        <a:p>
          <a:endParaRPr lang="tr-TR"/>
        </a:p>
      </dgm:t>
    </dgm:pt>
    <dgm:pt modelId="{1E4838D2-541C-4B5B-8CD0-FD71E0E8D14B}">
      <dgm:prSet phldrT="[Metin]" phldr="1"/>
      <dgm:spPr/>
      <dgm:t>
        <a:bodyPr/>
        <a:lstStyle/>
        <a:p>
          <a:endParaRPr lang="tr-TR"/>
        </a:p>
      </dgm:t>
    </dgm:pt>
    <dgm:pt modelId="{2A230254-CE54-47CE-912F-1C3EE37EC879}" type="parTrans" cxnId="{6F1E923A-9999-4557-95B5-CEDBA50397DE}">
      <dgm:prSet/>
      <dgm:spPr/>
      <dgm:t>
        <a:bodyPr/>
        <a:lstStyle/>
        <a:p>
          <a:endParaRPr lang="tr-TR"/>
        </a:p>
      </dgm:t>
    </dgm:pt>
    <dgm:pt modelId="{2CF4B35F-995E-443A-8A14-F55C093E36AC}" type="sibTrans" cxnId="{6F1E923A-9999-4557-95B5-CEDBA50397DE}">
      <dgm:prSet/>
      <dgm:spPr/>
      <dgm:t>
        <a:bodyPr/>
        <a:lstStyle/>
        <a:p>
          <a:endParaRPr lang="tr-TR"/>
        </a:p>
      </dgm:t>
    </dgm:pt>
    <dgm:pt modelId="{EBF2F693-B566-4961-A5C2-181F5A8E6169}">
      <dgm:prSet phldrT="[Metin]" phldr="1"/>
      <dgm:spPr/>
      <dgm:t>
        <a:bodyPr/>
        <a:lstStyle/>
        <a:p>
          <a:endParaRPr lang="tr-TR"/>
        </a:p>
      </dgm:t>
    </dgm:pt>
    <dgm:pt modelId="{439844F2-5071-4212-8B92-E1E08032CE8E}" type="parTrans" cxnId="{1E0037BB-18E2-4739-BED9-C3F2A3A234EC}">
      <dgm:prSet/>
      <dgm:spPr/>
      <dgm:t>
        <a:bodyPr/>
        <a:lstStyle/>
        <a:p>
          <a:endParaRPr lang="tr-TR"/>
        </a:p>
      </dgm:t>
    </dgm:pt>
    <dgm:pt modelId="{94A996D3-EC52-41E5-9339-785963003FA9}" type="sibTrans" cxnId="{1E0037BB-18E2-4739-BED9-C3F2A3A234EC}">
      <dgm:prSet/>
      <dgm:spPr/>
      <dgm:t>
        <a:bodyPr/>
        <a:lstStyle/>
        <a:p>
          <a:endParaRPr lang="tr-TR"/>
        </a:p>
      </dgm:t>
    </dgm:pt>
    <dgm:pt modelId="{7A6D9FCB-3DE2-47E7-A5D8-8B9125876E85}">
      <dgm:prSet phldrT="[Metin]"/>
      <dgm:spPr/>
      <dgm:t>
        <a:bodyPr/>
        <a:lstStyle/>
        <a:p>
          <a:r>
            <a:rPr lang="tr-TR" dirty="0" smtClean="0"/>
            <a:t>Mezun Öğrenciler</a:t>
          </a:r>
          <a:endParaRPr lang="tr-TR" dirty="0"/>
        </a:p>
      </dgm:t>
    </dgm:pt>
    <dgm:pt modelId="{356A96D5-F3A2-43AB-A782-B2DC2BDCC2D7}" type="parTrans" cxnId="{7F5FDD6A-BB60-4850-A37A-FC1695CDC329}">
      <dgm:prSet/>
      <dgm:spPr/>
      <dgm:t>
        <a:bodyPr/>
        <a:lstStyle/>
        <a:p>
          <a:endParaRPr lang="tr-TR"/>
        </a:p>
      </dgm:t>
    </dgm:pt>
    <dgm:pt modelId="{6AAA18B7-D423-4B16-A7A7-59DD273ECE61}" type="sibTrans" cxnId="{7F5FDD6A-BB60-4850-A37A-FC1695CDC329}">
      <dgm:prSet/>
      <dgm:spPr/>
      <dgm:t>
        <a:bodyPr/>
        <a:lstStyle/>
        <a:p>
          <a:endParaRPr lang="tr-TR"/>
        </a:p>
      </dgm:t>
    </dgm:pt>
    <dgm:pt modelId="{8DED1FF5-5614-4DC7-93C5-128E7CF47812}">
      <dgm:prSet phldrT="[Metin]" phldr="1"/>
      <dgm:spPr/>
      <dgm:t>
        <a:bodyPr/>
        <a:lstStyle/>
        <a:p>
          <a:endParaRPr lang="tr-TR"/>
        </a:p>
      </dgm:t>
    </dgm:pt>
    <dgm:pt modelId="{73A6EF08-0A21-4BA3-8F73-ACA46230AC1C}" type="parTrans" cxnId="{CE282A26-A013-4BEA-8922-0F1F58BC60E0}">
      <dgm:prSet/>
      <dgm:spPr/>
      <dgm:t>
        <a:bodyPr/>
        <a:lstStyle/>
        <a:p>
          <a:endParaRPr lang="tr-TR"/>
        </a:p>
      </dgm:t>
    </dgm:pt>
    <dgm:pt modelId="{8C453520-B2F0-40FA-907C-F061005D7766}" type="sibTrans" cxnId="{CE282A26-A013-4BEA-8922-0F1F58BC60E0}">
      <dgm:prSet/>
      <dgm:spPr/>
      <dgm:t>
        <a:bodyPr/>
        <a:lstStyle/>
        <a:p>
          <a:endParaRPr lang="tr-TR"/>
        </a:p>
      </dgm:t>
    </dgm:pt>
    <dgm:pt modelId="{99644800-BBA6-46EB-B297-129CD77609C8}" type="pres">
      <dgm:prSet presAssocID="{701A4FF9-7F53-4694-A91E-99E55624EA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143A61F-BBF6-4D96-9F64-289F0DBD5BB5}" type="pres">
      <dgm:prSet presAssocID="{A37AADA7-679E-4AC6-84CC-222597E033B1}" presName="hierRoot1" presStyleCnt="0"/>
      <dgm:spPr/>
    </dgm:pt>
    <dgm:pt modelId="{1FDA79D5-E8BB-4BEA-8D4D-573E77E87F45}" type="pres">
      <dgm:prSet presAssocID="{A37AADA7-679E-4AC6-84CC-222597E033B1}" presName="composite" presStyleCnt="0"/>
      <dgm:spPr/>
    </dgm:pt>
    <dgm:pt modelId="{FBD5E48B-0926-4D91-B0D6-6F73471CC14B}" type="pres">
      <dgm:prSet presAssocID="{A37AADA7-679E-4AC6-84CC-222597E033B1}" presName="background" presStyleLbl="node0" presStyleIdx="0" presStyleCnt="1"/>
      <dgm:spPr/>
    </dgm:pt>
    <dgm:pt modelId="{9CB430C4-AEED-44E8-A96E-4981E17BAE87}" type="pres">
      <dgm:prSet presAssocID="{A37AADA7-679E-4AC6-84CC-222597E033B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3C978E-4D7A-4336-86F2-BB1CE4B8E5CA}" type="pres">
      <dgm:prSet presAssocID="{A37AADA7-679E-4AC6-84CC-222597E033B1}" presName="hierChild2" presStyleCnt="0"/>
      <dgm:spPr/>
    </dgm:pt>
    <dgm:pt modelId="{F30B9483-F472-46B4-887F-375617893AA7}" type="pres">
      <dgm:prSet presAssocID="{C814ADE1-77D2-4B9D-9AB9-D702025D2FBE}" presName="Name10" presStyleLbl="parChTrans1D2" presStyleIdx="0" presStyleCnt="2"/>
      <dgm:spPr/>
      <dgm:t>
        <a:bodyPr/>
        <a:lstStyle/>
        <a:p>
          <a:endParaRPr lang="tr-TR"/>
        </a:p>
      </dgm:t>
    </dgm:pt>
    <dgm:pt modelId="{941BB4DA-8C31-4824-A19B-B709036E15CB}" type="pres">
      <dgm:prSet presAssocID="{DAA0B70B-26FA-4865-B590-BC342CFED769}" presName="hierRoot2" presStyleCnt="0"/>
      <dgm:spPr/>
    </dgm:pt>
    <dgm:pt modelId="{BF0BC980-1CA8-4F6A-A43A-8967B4245760}" type="pres">
      <dgm:prSet presAssocID="{DAA0B70B-26FA-4865-B590-BC342CFED769}" presName="composite2" presStyleCnt="0"/>
      <dgm:spPr/>
    </dgm:pt>
    <dgm:pt modelId="{88F21A59-B272-4731-808D-A1794D5318B4}" type="pres">
      <dgm:prSet presAssocID="{DAA0B70B-26FA-4865-B590-BC342CFED769}" presName="background2" presStyleLbl="node2" presStyleIdx="0" presStyleCnt="2"/>
      <dgm:spPr/>
    </dgm:pt>
    <dgm:pt modelId="{C2934610-2C63-4518-9CD0-138B01522221}" type="pres">
      <dgm:prSet presAssocID="{DAA0B70B-26FA-4865-B590-BC342CFED76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0E8D61-672D-42C6-9998-68807F65F042}" type="pres">
      <dgm:prSet presAssocID="{DAA0B70B-26FA-4865-B590-BC342CFED769}" presName="hierChild3" presStyleCnt="0"/>
      <dgm:spPr/>
    </dgm:pt>
    <dgm:pt modelId="{7819A3EC-B88E-447E-8F68-335BAA15119E}" type="pres">
      <dgm:prSet presAssocID="{2A230254-CE54-47CE-912F-1C3EE37EC879}" presName="Name17" presStyleLbl="parChTrans1D3" presStyleIdx="0" presStyleCnt="3"/>
      <dgm:spPr/>
      <dgm:t>
        <a:bodyPr/>
        <a:lstStyle/>
        <a:p>
          <a:endParaRPr lang="tr-TR"/>
        </a:p>
      </dgm:t>
    </dgm:pt>
    <dgm:pt modelId="{A72E7308-0A13-49B8-BCA6-28F72D7F2BFC}" type="pres">
      <dgm:prSet presAssocID="{1E4838D2-541C-4B5B-8CD0-FD71E0E8D14B}" presName="hierRoot3" presStyleCnt="0"/>
      <dgm:spPr/>
    </dgm:pt>
    <dgm:pt modelId="{441E874A-EA49-483B-B5C6-73A8E2223039}" type="pres">
      <dgm:prSet presAssocID="{1E4838D2-541C-4B5B-8CD0-FD71E0E8D14B}" presName="composite3" presStyleCnt="0"/>
      <dgm:spPr/>
    </dgm:pt>
    <dgm:pt modelId="{29FEC9CF-2E85-4FE4-AF54-95A67C9234A1}" type="pres">
      <dgm:prSet presAssocID="{1E4838D2-541C-4B5B-8CD0-FD71E0E8D14B}" presName="background3" presStyleLbl="node3" presStyleIdx="0" presStyleCnt="3"/>
      <dgm:spPr/>
    </dgm:pt>
    <dgm:pt modelId="{4915A6CA-E9C6-473A-B01C-F96E9E8CD2BD}" type="pres">
      <dgm:prSet presAssocID="{1E4838D2-541C-4B5B-8CD0-FD71E0E8D14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ED70AE-4FC5-4520-9F4D-33ABA38C83C6}" type="pres">
      <dgm:prSet presAssocID="{1E4838D2-541C-4B5B-8CD0-FD71E0E8D14B}" presName="hierChild4" presStyleCnt="0"/>
      <dgm:spPr/>
    </dgm:pt>
    <dgm:pt modelId="{A19570DC-54DF-416D-BCFE-F0B08861BB07}" type="pres">
      <dgm:prSet presAssocID="{439844F2-5071-4212-8B92-E1E08032CE8E}" presName="Name17" presStyleLbl="parChTrans1D3" presStyleIdx="1" presStyleCnt="3"/>
      <dgm:spPr/>
      <dgm:t>
        <a:bodyPr/>
        <a:lstStyle/>
        <a:p>
          <a:endParaRPr lang="tr-TR"/>
        </a:p>
      </dgm:t>
    </dgm:pt>
    <dgm:pt modelId="{8FBA1A68-1F0E-4325-977A-B1BFDCC4903E}" type="pres">
      <dgm:prSet presAssocID="{EBF2F693-B566-4961-A5C2-181F5A8E6169}" presName="hierRoot3" presStyleCnt="0"/>
      <dgm:spPr/>
    </dgm:pt>
    <dgm:pt modelId="{1B1C5DE7-9841-45A9-8CC5-25C2AFF7D0F1}" type="pres">
      <dgm:prSet presAssocID="{EBF2F693-B566-4961-A5C2-181F5A8E6169}" presName="composite3" presStyleCnt="0"/>
      <dgm:spPr/>
    </dgm:pt>
    <dgm:pt modelId="{0D8588A1-78C7-40FF-A2C9-25EB52AFEA9B}" type="pres">
      <dgm:prSet presAssocID="{EBF2F693-B566-4961-A5C2-181F5A8E6169}" presName="background3" presStyleLbl="node3" presStyleIdx="1" presStyleCnt="3"/>
      <dgm:spPr/>
    </dgm:pt>
    <dgm:pt modelId="{BDD067ED-D06A-4937-8D7F-62961CC0AE77}" type="pres">
      <dgm:prSet presAssocID="{EBF2F693-B566-4961-A5C2-181F5A8E616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9EFB90-76B4-40EC-9A42-AC662E5AF33C}" type="pres">
      <dgm:prSet presAssocID="{EBF2F693-B566-4961-A5C2-181F5A8E6169}" presName="hierChild4" presStyleCnt="0"/>
      <dgm:spPr/>
    </dgm:pt>
    <dgm:pt modelId="{07C53A55-38DE-4ECF-A1C9-AA1CAC049102}" type="pres">
      <dgm:prSet presAssocID="{356A96D5-F3A2-43AB-A782-B2DC2BDCC2D7}" presName="Name10" presStyleLbl="parChTrans1D2" presStyleIdx="1" presStyleCnt="2"/>
      <dgm:spPr/>
      <dgm:t>
        <a:bodyPr/>
        <a:lstStyle/>
        <a:p>
          <a:endParaRPr lang="tr-TR"/>
        </a:p>
      </dgm:t>
    </dgm:pt>
    <dgm:pt modelId="{F4C53F4D-A007-4746-9D88-2CA3F3525F8E}" type="pres">
      <dgm:prSet presAssocID="{7A6D9FCB-3DE2-47E7-A5D8-8B9125876E85}" presName="hierRoot2" presStyleCnt="0"/>
      <dgm:spPr/>
    </dgm:pt>
    <dgm:pt modelId="{CCF73BFB-1A31-4B76-A160-33DAC2D88D64}" type="pres">
      <dgm:prSet presAssocID="{7A6D9FCB-3DE2-47E7-A5D8-8B9125876E85}" presName="composite2" presStyleCnt="0"/>
      <dgm:spPr/>
    </dgm:pt>
    <dgm:pt modelId="{5202123C-1B82-4885-BCC0-BE5A0FD19789}" type="pres">
      <dgm:prSet presAssocID="{7A6D9FCB-3DE2-47E7-A5D8-8B9125876E85}" presName="background2" presStyleLbl="node2" presStyleIdx="1" presStyleCnt="2"/>
      <dgm:spPr/>
    </dgm:pt>
    <dgm:pt modelId="{B78A2ABA-DC4A-4823-BD2E-52119A99D9E6}" type="pres">
      <dgm:prSet presAssocID="{7A6D9FCB-3DE2-47E7-A5D8-8B9125876E8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4395AD-A799-4A35-AC30-D8F792C7B8FA}" type="pres">
      <dgm:prSet presAssocID="{7A6D9FCB-3DE2-47E7-A5D8-8B9125876E85}" presName="hierChild3" presStyleCnt="0"/>
      <dgm:spPr/>
    </dgm:pt>
    <dgm:pt modelId="{69F34475-C567-4663-A9F0-00862AFFEBD8}" type="pres">
      <dgm:prSet presAssocID="{73A6EF08-0A21-4BA3-8F73-ACA46230AC1C}" presName="Name17" presStyleLbl="parChTrans1D3" presStyleIdx="2" presStyleCnt="3"/>
      <dgm:spPr/>
      <dgm:t>
        <a:bodyPr/>
        <a:lstStyle/>
        <a:p>
          <a:endParaRPr lang="tr-TR"/>
        </a:p>
      </dgm:t>
    </dgm:pt>
    <dgm:pt modelId="{182BFDB4-09E1-40B4-9AFA-F289B1FC12AA}" type="pres">
      <dgm:prSet presAssocID="{8DED1FF5-5614-4DC7-93C5-128E7CF47812}" presName="hierRoot3" presStyleCnt="0"/>
      <dgm:spPr/>
    </dgm:pt>
    <dgm:pt modelId="{E892D041-D6BE-4EA2-BF6D-CB93BC67C011}" type="pres">
      <dgm:prSet presAssocID="{8DED1FF5-5614-4DC7-93C5-128E7CF47812}" presName="composite3" presStyleCnt="0"/>
      <dgm:spPr/>
    </dgm:pt>
    <dgm:pt modelId="{F7EFE058-F02B-466A-958E-33D151F115E4}" type="pres">
      <dgm:prSet presAssocID="{8DED1FF5-5614-4DC7-93C5-128E7CF47812}" presName="background3" presStyleLbl="node3" presStyleIdx="2" presStyleCnt="3"/>
      <dgm:spPr/>
    </dgm:pt>
    <dgm:pt modelId="{B75E8015-D2F3-4E69-9241-91E3A38BBDBA}" type="pres">
      <dgm:prSet presAssocID="{8DED1FF5-5614-4DC7-93C5-128E7CF4781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FC1DEE-8186-4C68-B564-AD29DA2E8C43}" type="pres">
      <dgm:prSet presAssocID="{8DED1FF5-5614-4DC7-93C5-128E7CF47812}" presName="hierChild4" presStyleCnt="0"/>
      <dgm:spPr/>
    </dgm:pt>
  </dgm:ptLst>
  <dgm:cxnLst>
    <dgm:cxn modelId="{B057E46E-7611-40D7-B65D-C17986FB3ADB}" type="presOf" srcId="{8DED1FF5-5614-4DC7-93C5-128E7CF47812}" destId="{B75E8015-D2F3-4E69-9241-91E3A38BBDBA}" srcOrd="0" destOrd="0" presId="urn:microsoft.com/office/officeart/2005/8/layout/hierarchy1"/>
    <dgm:cxn modelId="{7F5FDD6A-BB60-4850-A37A-FC1695CDC329}" srcId="{A37AADA7-679E-4AC6-84CC-222597E033B1}" destId="{7A6D9FCB-3DE2-47E7-A5D8-8B9125876E85}" srcOrd="1" destOrd="0" parTransId="{356A96D5-F3A2-43AB-A782-B2DC2BDCC2D7}" sibTransId="{6AAA18B7-D423-4B16-A7A7-59DD273ECE61}"/>
    <dgm:cxn modelId="{2D5A3140-DBC5-4844-BABA-61AB6C50D06B}" srcId="{701A4FF9-7F53-4694-A91E-99E55624EA2F}" destId="{A37AADA7-679E-4AC6-84CC-222597E033B1}" srcOrd="0" destOrd="0" parTransId="{95066488-3F61-4E2C-8E4C-77630589F9F7}" sibTransId="{A5CAF1C8-282A-44C4-B770-4E033C7F0BC8}"/>
    <dgm:cxn modelId="{6F1E923A-9999-4557-95B5-CEDBA50397DE}" srcId="{DAA0B70B-26FA-4865-B590-BC342CFED769}" destId="{1E4838D2-541C-4B5B-8CD0-FD71E0E8D14B}" srcOrd="0" destOrd="0" parTransId="{2A230254-CE54-47CE-912F-1C3EE37EC879}" sibTransId="{2CF4B35F-995E-443A-8A14-F55C093E36AC}"/>
    <dgm:cxn modelId="{DA46C085-8104-421A-9B11-C19E4C36C7D9}" type="presOf" srcId="{DAA0B70B-26FA-4865-B590-BC342CFED769}" destId="{C2934610-2C63-4518-9CD0-138B01522221}" srcOrd="0" destOrd="0" presId="urn:microsoft.com/office/officeart/2005/8/layout/hierarchy1"/>
    <dgm:cxn modelId="{16400FF4-AB79-4350-9119-83ED9AF663B0}" type="presOf" srcId="{1E4838D2-541C-4B5B-8CD0-FD71E0E8D14B}" destId="{4915A6CA-E9C6-473A-B01C-F96E9E8CD2BD}" srcOrd="0" destOrd="0" presId="urn:microsoft.com/office/officeart/2005/8/layout/hierarchy1"/>
    <dgm:cxn modelId="{5090E513-0659-46FF-B7EA-99AC3FEF3EDE}" type="presOf" srcId="{356A96D5-F3A2-43AB-A782-B2DC2BDCC2D7}" destId="{07C53A55-38DE-4ECF-A1C9-AA1CAC049102}" srcOrd="0" destOrd="0" presId="urn:microsoft.com/office/officeart/2005/8/layout/hierarchy1"/>
    <dgm:cxn modelId="{1E0037BB-18E2-4739-BED9-C3F2A3A234EC}" srcId="{DAA0B70B-26FA-4865-B590-BC342CFED769}" destId="{EBF2F693-B566-4961-A5C2-181F5A8E6169}" srcOrd="1" destOrd="0" parTransId="{439844F2-5071-4212-8B92-E1E08032CE8E}" sibTransId="{94A996D3-EC52-41E5-9339-785963003FA9}"/>
    <dgm:cxn modelId="{35F7C1D1-2E67-4760-B575-320A2D9D6438}" type="presOf" srcId="{A37AADA7-679E-4AC6-84CC-222597E033B1}" destId="{9CB430C4-AEED-44E8-A96E-4981E17BAE87}" srcOrd="0" destOrd="0" presId="urn:microsoft.com/office/officeart/2005/8/layout/hierarchy1"/>
    <dgm:cxn modelId="{652D864C-95A7-4268-BA64-FF1CBE1A6B11}" type="presOf" srcId="{73A6EF08-0A21-4BA3-8F73-ACA46230AC1C}" destId="{69F34475-C567-4663-A9F0-00862AFFEBD8}" srcOrd="0" destOrd="0" presId="urn:microsoft.com/office/officeart/2005/8/layout/hierarchy1"/>
    <dgm:cxn modelId="{251C5B9A-E418-4A60-B89D-D1CD6D7B0A78}" type="presOf" srcId="{C814ADE1-77D2-4B9D-9AB9-D702025D2FBE}" destId="{F30B9483-F472-46B4-887F-375617893AA7}" srcOrd="0" destOrd="0" presId="urn:microsoft.com/office/officeart/2005/8/layout/hierarchy1"/>
    <dgm:cxn modelId="{4D793E97-E8BD-43BA-8E2B-73E20073A55D}" srcId="{A37AADA7-679E-4AC6-84CC-222597E033B1}" destId="{DAA0B70B-26FA-4865-B590-BC342CFED769}" srcOrd="0" destOrd="0" parTransId="{C814ADE1-77D2-4B9D-9AB9-D702025D2FBE}" sibTransId="{1C6F5935-6A88-4C76-976F-7D42EAD21307}"/>
    <dgm:cxn modelId="{9BE9ECA4-FB33-48F4-8177-2DD3DF61E84C}" type="presOf" srcId="{7A6D9FCB-3DE2-47E7-A5D8-8B9125876E85}" destId="{B78A2ABA-DC4A-4823-BD2E-52119A99D9E6}" srcOrd="0" destOrd="0" presId="urn:microsoft.com/office/officeart/2005/8/layout/hierarchy1"/>
    <dgm:cxn modelId="{6A7233F3-4871-4AB4-8704-30AC5D842ADC}" type="presOf" srcId="{701A4FF9-7F53-4694-A91E-99E55624EA2F}" destId="{99644800-BBA6-46EB-B297-129CD77609C8}" srcOrd="0" destOrd="0" presId="urn:microsoft.com/office/officeart/2005/8/layout/hierarchy1"/>
    <dgm:cxn modelId="{B5EFB28C-AA15-4581-B0F0-BDC7193CCE09}" type="presOf" srcId="{EBF2F693-B566-4961-A5C2-181F5A8E6169}" destId="{BDD067ED-D06A-4937-8D7F-62961CC0AE77}" srcOrd="0" destOrd="0" presId="urn:microsoft.com/office/officeart/2005/8/layout/hierarchy1"/>
    <dgm:cxn modelId="{62AE4CEB-B849-470B-8920-94610930AF27}" type="presOf" srcId="{2A230254-CE54-47CE-912F-1C3EE37EC879}" destId="{7819A3EC-B88E-447E-8F68-335BAA15119E}" srcOrd="0" destOrd="0" presId="urn:microsoft.com/office/officeart/2005/8/layout/hierarchy1"/>
    <dgm:cxn modelId="{B75F59B3-717B-4DAE-8EDD-1A484A5A3D9F}" type="presOf" srcId="{439844F2-5071-4212-8B92-E1E08032CE8E}" destId="{A19570DC-54DF-416D-BCFE-F0B08861BB07}" srcOrd="0" destOrd="0" presId="urn:microsoft.com/office/officeart/2005/8/layout/hierarchy1"/>
    <dgm:cxn modelId="{CE282A26-A013-4BEA-8922-0F1F58BC60E0}" srcId="{7A6D9FCB-3DE2-47E7-A5D8-8B9125876E85}" destId="{8DED1FF5-5614-4DC7-93C5-128E7CF47812}" srcOrd="0" destOrd="0" parTransId="{73A6EF08-0A21-4BA3-8F73-ACA46230AC1C}" sibTransId="{8C453520-B2F0-40FA-907C-F061005D7766}"/>
    <dgm:cxn modelId="{A951B550-A7B4-48CF-B6BE-C6D8AF762298}" type="presParOf" srcId="{99644800-BBA6-46EB-B297-129CD77609C8}" destId="{D143A61F-BBF6-4D96-9F64-289F0DBD5BB5}" srcOrd="0" destOrd="0" presId="urn:microsoft.com/office/officeart/2005/8/layout/hierarchy1"/>
    <dgm:cxn modelId="{4DF3132E-5585-463B-8973-D5AA67B5B1C8}" type="presParOf" srcId="{D143A61F-BBF6-4D96-9F64-289F0DBD5BB5}" destId="{1FDA79D5-E8BB-4BEA-8D4D-573E77E87F45}" srcOrd="0" destOrd="0" presId="urn:microsoft.com/office/officeart/2005/8/layout/hierarchy1"/>
    <dgm:cxn modelId="{B4AA8C43-4F15-451A-A2B5-656E29BED3E1}" type="presParOf" srcId="{1FDA79D5-E8BB-4BEA-8D4D-573E77E87F45}" destId="{FBD5E48B-0926-4D91-B0D6-6F73471CC14B}" srcOrd="0" destOrd="0" presId="urn:microsoft.com/office/officeart/2005/8/layout/hierarchy1"/>
    <dgm:cxn modelId="{5DEAEDEF-50E2-416E-9B54-C96F05213659}" type="presParOf" srcId="{1FDA79D5-E8BB-4BEA-8D4D-573E77E87F45}" destId="{9CB430C4-AEED-44E8-A96E-4981E17BAE87}" srcOrd="1" destOrd="0" presId="urn:microsoft.com/office/officeart/2005/8/layout/hierarchy1"/>
    <dgm:cxn modelId="{B68B863C-0ECF-41E7-912D-4E1BEA8F3F01}" type="presParOf" srcId="{D143A61F-BBF6-4D96-9F64-289F0DBD5BB5}" destId="{683C978E-4D7A-4336-86F2-BB1CE4B8E5CA}" srcOrd="1" destOrd="0" presId="urn:microsoft.com/office/officeart/2005/8/layout/hierarchy1"/>
    <dgm:cxn modelId="{50AC09A1-3937-4761-B096-A70921FD2FBE}" type="presParOf" srcId="{683C978E-4D7A-4336-86F2-BB1CE4B8E5CA}" destId="{F30B9483-F472-46B4-887F-375617893AA7}" srcOrd="0" destOrd="0" presId="urn:microsoft.com/office/officeart/2005/8/layout/hierarchy1"/>
    <dgm:cxn modelId="{B586D414-5070-48EE-B4C9-3B13057E715F}" type="presParOf" srcId="{683C978E-4D7A-4336-86F2-BB1CE4B8E5CA}" destId="{941BB4DA-8C31-4824-A19B-B709036E15CB}" srcOrd="1" destOrd="0" presId="urn:microsoft.com/office/officeart/2005/8/layout/hierarchy1"/>
    <dgm:cxn modelId="{ADB9AEE1-F95D-435F-B796-ED71B1C74CA6}" type="presParOf" srcId="{941BB4DA-8C31-4824-A19B-B709036E15CB}" destId="{BF0BC980-1CA8-4F6A-A43A-8967B4245760}" srcOrd="0" destOrd="0" presId="urn:microsoft.com/office/officeart/2005/8/layout/hierarchy1"/>
    <dgm:cxn modelId="{FB7CFFA5-BCF8-42AC-AF4B-7B896620029F}" type="presParOf" srcId="{BF0BC980-1CA8-4F6A-A43A-8967B4245760}" destId="{88F21A59-B272-4731-808D-A1794D5318B4}" srcOrd="0" destOrd="0" presId="urn:microsoft.com/office/officeart/2005/8/layout/hierarchy1"/>
    <dgm:cxn modelId="{F95C262C-7E77-4D5B-9771-E7635D086CF3}" type="presParOf" srcId="{BF0BC980-1CA8-4F6A-A43A-8967B4245760}" destId="{C2934610-2C63-4518-9CD0-138B01522221}" srcOrd="1" destOrd="0" presId="urn:microsoft.com/office/officeart/2005/8/layout/hierarchy1"/>
    <dgm:cxn modelId="{53E7E4D6-05C2-48D4-B101-9E914EB19205}" type="presParOf" srcId="{941BB4DA-8C31-4824-A19B-B709036E15CB}" destId="{CB0E8D61-672D-42C6-9998-68807F65F042}" srcOrd="1" destOrd="0" presId="urn:microsoft.com/office/officeart/2005/8/layout/hierarchy1"/>
    <dgm:cxn modelId="{81B5055E-049F-4939-9A29-F380ACA68B2B}" type="presParOf" srcId="{CB0E8D61-672D-42C6-9998-68807F65F042}" destId="{7819A3EC-B88E-447E-8F68-335BAA15119E}" srcOrd="0" destOrd="0" presId="urn:microsoft.com/office/officeart/2005/8/layout/hierarchy1"/>
    <dgm:cxn modelId="{7647A4FB-734C-4D07-B8D3-3B8618DC73E6}" type="presParOf" srcId="{CB0E8D61-672D-42C6-9998-68807F65F042}" destId="{A72E7308-0A13-49B8-BCA6-28F72D7F2BFC}" srcOrd="1" destOrd="0" presId="urn:microsoft.com/office/officeart/2005/8/layout/hierarchy1"/>
    <dgm:cxn modelId="{820481C7-6551-42A8-A466-5A22BF89EAC3}" type="presParOf" srcId="{A72E7308-0A13-49B8-BCA6-28F72D7F2BFC}" destId="{441E874A-EA49-483B-B5C6-73A8E2223039}" srcOrd="0" destOrd="0" presId="urn:microsoft.com/office/officeart/2005/8/layout/hierarchy1"/>
    <dgm:cxn modelId="{4B2105B4-1D2E-4F31-B3B6-727EF4DCD6AC}" type="presParOf" srcId="{441E874A-EA49-483B-B5C6-73A8E2223039}" destId="{29FEC9CF-2E85-4FE4-AF54-95A67C9234A1}" srcOrd="0" destOrd="0" presId="urn:microsoft.com/office/officeart/2005/8/layout/hierarchy1"/>
    <dgm:cxn modelId="{CD56E524-C534-4034-ABD8-0A11567113F0}" type="presParOf" srcId="{441E874A-EA49-483B-B5C6-73A8E2223039}" destId="{4915A6CA-E9C6-473A-B01C-F96E9E8CD2BD}" srcOrd="1" destOrd="0" presId="urn:microsoft.com/office/officeart/2005/8/layout/hierarchy1"/>
    <dgm:cxn modelId="{D074B2EA-440A-4C0A-87FC-E471ED07454E}" type="presParOf" srcId="{A72E7308-0A13-49B8-BCA6-28F72D7F2BFC}" destId="{41ED70AE-4FC5-4520-9F4D-33ABA38C83C6}" srcOrd="1" destOrd="0" presId="urn:microsoft.com/office/officeart/2005/8/layout/hierarchy1"/>
    <dgm:cxn modelId="{61933594-0E03-4775-AABE-5F72B31E7510}" type="presParOf" srcId="{CB0E8D61-672D-42C6-9998-68807F65F042}" destId="{A19570DC-54DF-416D-BCFE-F0B08861BB07}" srcOrd="2" destOrd="0" presId="urn:microsoft.com/office/officeart/2005/8/layout/hierarchy1"/>
    <dgm:cxn modelId="{8BA367EE-5943-4F92-A4E6-7F257D85A0B5}" type="presParOf" srcId="{CB0E8D61-672D-42C6-9998-68807F65F042}" destId="{8FBA1A68-1F0E-4325-977A-B1BFDCC4903E}" srcOrd="3" destOrd="0" presId="urn:microsoft.com/office/officeart/2005/8/layout/hierarchy1"/>
    <dgm:cxn modelId="{217D30BC-1E4C-400E-837E-6C5D13F74028}" type="presParOf" srcId="{8FBA1A68-1F0E-4325-977A-B1BFDCC4903E}" destId="{1B1C5DE7-9841-45A9-8CC5-25C2AFF7D0F1}" srcOrd="0" destOrd="0" presId="urn:microsoft.com/office/officeart/2005/8/layout/hierarchy1"/>
    <dgm:cxn modelId="{A651D994-93A3-4210-8C4E-03D48B4855C2}" type="presParOf" srcId="{1B1C5DE7-9841-45A9-8CC5-25C2AFF7D0F1}" destId="{0D8588A1-78C7-40FF-A2C9-25EB52AFEA9B}" srcOrd="0" destOrd="0" presId="urn:microsoft.com/office/officeart/2005/8/layout/hierarchy1"/>
    <dgm:cxn modelId="{FEB9D85B-77A7-4F8A-AF17-B47F82FABBF6}" type="presParOf" srcId="{1B1C5DE7-9841-45A9-8CC5-25C2AFF7D0F1}" destId="{BDD067ED-D06A-4937-8D7F-62961CC0AE77}" srcOrd="1" destOrd="0" presId="urn:microsoft.com/office/officeart/2005/8/layout/hierarchy1"/>
    <dgm:cxn modelId="{66DF8F91-42C9-47F8-B742-0B50E1550A19}" type="presParOf" srcId="{8FBA1A68-1F0E-4325-977A-B1BFDCC4903E}" destId="{449EFB90-76B4-40EC-9A42-AC662E5AF33C}" srcOrd="1" destOrd="0" presId="urn:microsoft.com/office/officeart/2005/8/layout/hierarchy1"/>
    <dgm:cxn modelId="{FBC17B92-2553-4AD3-8C55-F4E14D289359}" type="presParOf" srcId="{683C978E-4D7A-4336-86F2-BB1CE4B8E5CA}" destId="{07C53A55-38DE-4ECF-A1C9-AA1CAC049102}" srcOrd="2" destOrd="0" presId="urn:microsoft.com/office/officeart/2005/8/layout/hierarchy1"/>
    <dgm:cxn modelId="{75FB505E-D2EF-42B5-900A-3236BE502AFB}" type="presParOf" srcId="{683C978E-4D7A-4336-86F2-BB1CE4B8E5CA}" destId="{F4C53F4D-A007-4746-9D88-2CA3F3525F8E}" srcOrd="3" destOrd="0" presId="urn:microsoft.com/office/officeart/2005/8/layout/hierarchy1"/>
    <dgm:cxn modelId="{241505BC-F931-4923-9951-DE9D0C97A42B}" type="presParOf" srcId="{F4C53F4D-A007-4746-9D88-2CA3F3525F8E}" destId="{CCF73BFB-1A31-4B76-A160-33DAC2D88D64}" srcOrd="0" destOrd="0" presId="urn:microsoft.com/office/officeart/2005/8/layout/hierarchy1"/>
    <dgm:cxn modelId="{B479937F-2AB6-4B25-8663-AC18C11D8A6C}" type="presParOf" srcId="{CCF73BFB-1A31-4B76-A160-33DAC2D88D64}" destId="{5202123C-1B82-4885-BCC0-BE5A0FD19789}" srcOrd="0" destOrd="0" presId="urn:microsoft.com/office/officeart/2005/8/layout/hierarchy1"/>
    <dgm:cxn modelId="{8AA83AB9-FCF9-46A8-A5ED-C75337D8E2FC}" type="presParOf" srcId="{CCF73BFB-1A31-4B76-A160-33DAC2D88D64}" destId="{B78A2ABA-DC4A-4823-BD2E-52119A99D9E6}" srcOrd="1" destOrd="0" presId="urn:microsoft.com/office/officeart/2005/8/layout/hierarchy1"/>
    <dgm:cxn modelId="{B5E9298E-1362-4E96-BADD-0E154BB35821}" type="presParOf" srcId="{F4C53F4D-A007-4746-9D88-2CA3F3525F8E}" destId="{F94395AD-A799-4A35-AC30-D8F792C7B8FA}" srcOrd="1" destOrd="0" presId="urn:microsoft.com/office/officeart/2005/8/layout/hierarchy1"/>
    <dgm:cxn modelId="{969C85D8-D59D-4577-9FDC-307591385F44}" type="presParOf" srcId="{F94395AD-A799-4A35-AC30-D8F792C7B8FA}" destId="{69F34475-C567-4663-A9F0-00862AFFEBD8}" srcOrd="0" destOrd="0" presId="urn:microsoft.com/office/officeart/2005/8/layout/hierarchy1"/>
    <dgm:cxn modelId="{6BDF66A2-F79C-4063-A04D-F277D1B04B59}" type="presParOf" srcId="{F94395AD-A799-4A35-AC30-D8F792C7B8FA}" destId="{182BFDB4-09E1-40B4-9AFA-F289B1FC12AA}" srcOrd="1" destOrd="0" presId="urn:microsoft.com/office/officeart/2005/8/layout/hierarchy1"/>
    <dgm:cxn modelId="{47F36D78-387D-44A9-9B17-6DA6D43053DE}" type="presParOf" srcId="{182BFDB4-09E1-40B4-9AFA-F289B1FC12AA}" destId="{E892D041-D6BE-4EA2-BF6D-CB93BC67C011}" srcOrd="0" destOrd="0" presId="urn:microsoft.com/office/officeart/2005/8/layout/hierarchy1"/>
    <dgm:cxn modelId="{7247F638-213F-4A21-A07C-3B1E97D31D66}" type="presParOf" srcId="{E892D041-D6BE-4EA2-BF6D-CB93BC67C011}" destId="{F7EFE058-F02B-466A-958E-33D151F115E4}" srcOrd="0" destOrd="0" presId="urn:microsoft.com/office/officeart/2005/8/layout/hierarchy1"/>
    <dgm:cxn modelId="{69CD8E87-ACF2-4835-9316-5BE13778312C}" type="presParOf" srcId="{E892D041-D6BE-4EA2-BF6D-CB93BC67C011}" destId="{B75E8015-D2F3-4E69-9241-91E3A38BBDBA}" srcOrd="1" destOrd="0" presId="urn:microsoft.com/office/officeart/2005/8/layout/hierarchy1"/>
    <dgm:cxn modelId="{3B60DA01-B0FC-45E9-9903-087447D1E21E}" type="presParOf" srcId="{182BFDB4-09E1-40B4-9AFA-F289B1FC12AA}" destId="{DDFC1DEE-8186-4C68-B564-AD29DA2E8C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B5CAA-97AC-4980-9BA3-09BC8CA0FD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4C28D16-4FDE-43F3-AF5C-D4729BF4455B}">
      <dgm:prSet phldrT="[Metin]"/>
      <dgm:spPr/>
      <dgm:t>
        <a:bodyPr/>
        <a:lstStyle/>
        <a:p>
          <a:r>
            <a:rPr lang="tr-TR" dirty="0" smtClean="0"/>
            <a:t>ASDO ‘</a:t>
          </a:r>
          <a:r>
            <a:rPr lang="tr-TR" dirty="0" err="1" smtClean="0"/>
            <a:t>nun</a:t>
          </a:r>
          <a:r>
            <a:rPr lang="tr-TR" dirty="0" smtClean="0"/>
            <a:t> Faaliyetleri</a:t>
          </a:r>
          <a:endParaRPr lang="tr-TR" dirty="0"/>
        </a:p>
      </dgm:t>
    </dgm:pt>
    <dgm:pt modelId="{9DB27E3E-15F4-491A-8E7A-9C8C45F27B8D}" type="parTrans" cxnId="{CC0739DD-0718-4FB0-8FF7-6F6CB0E4ECB6}">
      <dgm:prSet/>
      <dgm:spPr/>
      <dgm:t>
        <a:bodyPr/>
        <a:lstStyle/>
        <a:p>
          <a:endParaRPr lang="tr-TR"/>
        </a:p>
      </dgm:t>
    </dgm:pt>
    <dgm:pt modelId="{948341FA-2E54-40FD-9E4E-E733CC5A80E0}" type="sibTrans" cxnId="{CC0739DD-0718-4FB0-8FF7-6F6CB0E4ECB6}">
      <dgm:prSet/>
      <dgm:spPr/>
      <dgm:t>
        <a:bodyPr/>
        <a:lstStyle/>
        <a:p>
          <a:endParaRPr lang="tr-TR"/>
        </a:p>
      </dgm:t>
    </dgm:pt>
    <dgm:pt modelId="{B24DC0D0-CDE2-45E9-BC26-B6E44052D32C}">
      <dgm:prSet phldrT="[Metin]"/>
      <dgm:spPr/>
      <dgm:t>
        <a:bodyPr/>
        <a:lstStyle/>
        <a:p>
          <a:r>
            <a:rPr lang="tr-TR" dirty="0" smtClean="0"/>
            <a:t>Aktif Öğrencilere Yönelik </a:t>
          </a:r>
          <a:r>
            <a:rPr lang="tr-TR" dirty="0" err="1" smtClean="0"/>
            <a:t>Faailiyetler</a:t>
          </a:r>
          <a:endParaRPr lang="tr-TR" dirty="0"/>
        </a:p>
      </dgm:t>
    </dgm:pt>
    <dgm:pt modelId="{25FCC29D-AA2F-4978-8C2C-D919E56ED146}" type="parTrans" cxnId="{EA2E9DA9-B1D3-4478-816C-D65A4DA6DFF7}">
      <dgm:prSet/>
      <dgm:spPr/>
      <dgm:t>
        <a:bodyPr/>
        <a:lstStyle/>
        <a:p>
          <a:endParaRPr lang="tr-TR"/>
        </a:p>
      </dgm:t>
    </dgm:pt>
    <dgm:pt modelId="{E3F9DC37-65A7-4552-A341-67E23889426C}" type="sibTrans" cxnId="{EA2E9DA9-B1D3-4478-816C-D65A4DA6DFF7}">
      <dgm:prSet/>
      <dgm:spPr/>
      <dgm:t>
        <a:bodyPr/>
        <a:lstStyle/>
        <a:p>
          <a:endParaRPr lang="tr-TR"/>
        </a:p>
      </dgm:t>
    </dgm:pt>
    <dgm:pt modelId="{B7B8823A-DC17-4671-85EB-AD86083DC775}">
      <dgm:prSet phldrT="[Metin]"/>
      <dgm:spPr/>
      <dgm:t>
        <a:bodyPr/>
        <a:lstStyle/>
        <a:p>
          <a:r>
            <a:rPr lang="tr-TR" dirty="0" smtClean="0"/>
            <a:t>Mezun Öğrencilere Yönelik Faaliyetler</a:t>
          </a:r>
          <a:endParaRPr lang="tr-TR" dirty="0"/>
        </a:p>
      </dgm:t>
    </dgm:pt>
    <dgm:pt modelId="{0D75DF2D-285D-4D15-805D-1A757E8759E0}" type="parTrans" cxnId="{D5ACC89E-AF3C-434C-9A9A-1CC22C9F227A}">
      <dgm:prSet/>
      <dgm:spPr/>
      <dgm:t>
        <a:bodyPr/>
        <a:lstStyle/>
        <a:p>
          <a:endParaRPr lang="tr-TR"/>
        </a:p>
      </dgm:t>
    </dgm:pt>
    <dgm:pt modelId="{6A3B8CF7-BDE6-4B4B-A423-8772AD19C60E}" type="sibTrans" cxnId="{D5ACC89E-AF3C-434C-9A9A-1CC22C9F227A}">
      <dgm:prSet/>
      <dgm:spPr/>
      <dgm:t>
        <a:bodyPr/>
        <a:lstStyle/>
        <a:p>
          <a:endParaRPr lang="tr-TR"/>
        </a:p>
      </dgm:t>
    </dgm:pt>
    <dgm:pt modelId="{39890003-A720-4FE1-B6DB-5C1FF9B66135}">
      <dgm:prSet phldrT="[Metin]"/>
      <dgm:spPr/>
      <dgm:t>
        <a:bodyPr/>
        <a:lstStyle/>
        <a:p>
          <a:r>
            <a:rPr lang="tr-TR" dirty="0" smtClean="0"/>
            <a:t>İdari Faaliyetler</a:t>
          </a:r>
          <a:endParaRPr lang="tr-TR" dirty="0"/>
        </a:p>
      </dgm:t>
    </dgm:pt>
    <dgm:pt modelId="{6892935F-966D-4427-B591-8AEEB040E859}" type="parTrans" cxnId="{F115A860-EADF-4133-A98D-101BE391D62E}">
      <dgm:prSet/>
      <dgm:spPr/>
      <dgm:t>
        <a:bodyPr/>
        <a:lstStyle/>
        <a:p>
          <a:endParaRPr lang="tr-TR"/>
        </a:p>
      </dgm:t>
    </dgm:pt>
    <dgm:pt modelId="{C92A29A7-EB26-4B0F-B30D-89621194BDAF}" type="sibTrans" cxnId="{F115A860-EADF-4133-A98D-101BE391D62E}">
      <dgm:prSet/>
      <dgm:spPr/>
      <dgm:t>
        <a:bodyPr/>
        <a:lstStyle/>
        <a:p>
          <a:endParaRPr lang="tr-TR"/>
        </a:p>
      </dgm:t>
    </dgm:pt>
    <dgm:pt modelId="{D58A0535-F11D-4244-9469-5D703C1689E9}" type="pres">
      <dgm:prSet presAssocID="{940B5CAA-97AC-4980-9BA3-09BC8CA0FD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63E2FB2-9372-48C3-8628-738F7BAACB1B}" type="pres">
      <dgm:prSet presAssocID="{44C28D16-4FDE-43F3-AF5C-D4729BF4455B}" presName="hierRoot1" presStyleCnt="0">
        <dgm:presLayoutVars>
          <dgm:hierBranch val="init"/>
        </dgm:presLayoutVars>
      </dgm:prSet>
      <dgm:spPr/>
    </dgm:pt>
    <dgm:pt modelId="{FDE1E62B-09D6-4BAA-82A7-308B5BD70034}" type="pres">
      <dgm:prSet presAssocID="{44C28D16-4FDE-43F3-AF5C-D4729BF4455B}" presName="rootComposite1" presStyleCnt="0"/>
      <dgm:spPr/>
    </dgm:pt>
    <dgm:pt modelId="{47586A5B-A9BC-4E17-BE87-0AA3A4DDBF9D}" type="pres">
      <dgm:prSet presAssocID="{44C28D16-4FDE-43F3-AF5C-D4729BF4455B}" presName="rootText1" presStyleLbl="node0" presStyleIdx="0" presStyleCnt="1" custScaleX="2262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A9BCF4-4C78-48E1-9069-E659D9DEE234}" type="pres">
      <dgm:prSet presAssocID="{44C28D16-4FDE-43F3-AF5C-D4729BF4455B}" presName="rootConnector1" presStyleLbl="node1" presStyleIdx="0" presStyleCnt="0"/>
      <dgm:spPr/>
      <dgm:t>
        <a:bodyPr/>
        <a:lstStyle/>
        <a:p>
          <a:endParaRPr lang="tr-TR"/>
        </a:p>
      </dgm:t>
    </dgm:pt>
    <dgm:pt modelId="{70D8A2AD-464C-4FA1-9911-F38028173B08}" type="pres">
      <dgm:prSet presAssocID="{44C28D16-4FDE-43F3-AF5C-D4729BF4455B}" presName="hierChild2" presStyleCnt="0"/>
      <dgm:spPr/>
    </dgm:pt>
    <dgm:pt modelId="{7CBAC61B-A5A9-4AAB-A80C-2A3087306B8A}" type="pres">
      <dgm:prSet presAssocID="{25FCC29D-AA2F-4978-8C2C-D919E56ED146}" presName="Name37" presStyleLbl="parChTrans1D2" presStyleIdx="0" presStyleCnt="3"/>
      <dgm:spPr/>
      <dgm:t>
        <a:bodyPr/>
        <a:lstStyle/>
        <a:p>
          <a:endParaRPr lang="tr-TR"/>
        </a:p>
      </dgm:t>
    </dgm:pt>
    <dgm:pt modelId="{F55CC31A-803F-454C-B0CE-85462EEBF850}" type="pres">
      <dgm:prSet presAssocID="{B24DC0D0-CDE2-45E9-BC26-B6E44052D32C}" presName="hierRoot2" presStyleCnt="0">
        <dgm:presLayoutVars>
          <dgm:hierBranch val="init"/>
        </dgm:presLayoutVars>
      </dgm:prSet>
      <dgm:spPr/>
    </dgm:pt>
    <dgm:pt modelId="{6575A366-43B2-42EA-9274-C5BC7FDA5586}" type="pres">
      <dgm:prSet presAssocID="{B24DC0D0-CDE2-45E9-BC26-B6E44052D32C}" presName="rootComposite" presStyleCnt="0"/>
      <dgm:spPr/>
    </dgm:pt>
    <dgm:pt modelId="{62BC4075-0377-4B9C-8A6C-C29BC7746E6F}" type="pres">
      <dgm:prSet presAssocID="{B24DC0D0-CDE2-45E9-BC26-B6E44052D32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C1B207-68CD-4801-9573-7CFD84E3295C}" type="pres">
      <dgm:prSet presAssocID="{B24DC0D0-CDE2-45E9-BC26-B6E44052D32C}" presName="rootConnector" presStyleLbl="node2" presStyleIdx="0" presStyleCnt="3"/>
      <dgm:spPr/>
      <dgm:t>
        <a:bodyPr/>
        <a:lstStyle/>
        <a:p>
          <a:endParaRPr lang="tr-TR"/>
        </a:p>
      </dgm:t>
    </dgm:pt>
    <dgm:pt modelId="{741FCD19-4ADB-4E1C-8140-4E153DF41B09}" type="pres">
      <dgm:prSet presAssocID="{B24DC0D0-CDE2-45E9-BC26-B6E44052D32C}" presName="hierChild4" presStyleCnt="0"/>
      <dgm:spPr/>
    </dgm:pt>
    <dgm:pt modelId="{850D4D65-3D75-4248-9C61-253D4B55907E}" type="pres">
      <dgm:prSet presAssocID="{B24DC0D0-CDE2-45E9-BC26-B6E44052D32C}" presName="hierChild5" presStyleCnt="0"/>
      <dgm:spPr/>
    </dgm:pt>
    <dgm:pt modelId="{3BF9AA9A-0CB8-4020-8944-8F187A6418D7}" type="pres">
      <dgm:prSet presAssocID="{0D75DF2D-285D-4D15-805D-1A757E8759E0}" presName="Name37" presStyleLbl="parChTrans1D2" presStyleIdx="1" presStyleCnt="3"/>
      <dgm:spPr/>
      <dgm:t>
        <a:bodyPr/>
        <a:lstStyle/>
        <a:p>
          <a:endParaRPr lang="tr-TR"/>
        </a:p>
      </dgm:t>
    </dgm:pt>
    <dgm:pt modelId="{BBA2FE50-C1F4-4701-8D87-AAE7A95CC2D3}" type="pres">
      <dgm:prSet presAssocID="{B7B8823A-DC17-4671-85EB-AD86083DC775}" presName="hierRoot2" presStyleCnt="0">
        <dgm:presLayoutVars>
          <dgm:hierBranch val="init"/>
        </dgm:presLayoutVars>
      </dgm:prSet>
      <dgm:spPr/>
    </dgm:pt>
    <dgm:pt modelId="{9FC70890-B3B4-4D9B-A8E9-119924B87D09}" type="pres">
      <dgm:prSet presAssocID="{B7B8823A-DC17-4671-85EB-AD86083DC775}" presName="rootComposite" presStyleCnt="0"/>
      <dgm:spPr/>
    </dgm:pt>
    <dgm:pt modelId="{B26A1760-166A-4D2F-89C1-26613F4CF04C}" type="pres">
      <dgm:prSet presAssocID="{B7B8823A-DC17-4671-85EB-AD86083DC77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F7749BD-EAAC-4BC4-8D84-68BC349EFA39}" type="pres">
      <dgm:prSet presAssocID="{B7B8823A-DC17-4671-85EB-AD86083DC775}" presName="rootConnector" presStyleLbl="node2" presStyleIdx="1" presStyleCnt="3"/>
      <dgm:spPr/>
      <dgm:t>
        <a:bodyPr/>
        <a:lstStyle/>
        <a:p>
          <a:endParaRPr lang="tr-TR"/>
        </a:p>
      </dgm:t>
    </dgm:pt>
    <dgm:pt modelId="{1D26A06C-443C-4320-ACE2-472B23935E63}" type="pres">
      <dgm:prSet presAssocID="{B7B8823A-DC17-4671-85EB-AD86083DC775}" presName="hierChild4" presStyleCnt="0"/>
      <dgm:spPr/>
    </dgm:pt>
    <dgm:pt modelId="{10894C38-978B-4516-BA01-ACF51FDBE3D0}" type="pres">
      <dgm:prSet presAssocID="{B7B8823A-DC17-4671-85EB-AD86083DC775}" presName="hierChild5" presStyleCnt="0"/>
      <dgm:spPr/>
    </dgm:pt>
    <dgm:pt modelId="{4FAF9F3D-0888-4B4F-8EE9-2F57987A4194}" type="pres">
      <dgm:prSet presAssocID="{6892935F-966D-4427-B591-8AEEB040E859}" presName="Name37" presStyleLbl="parChTrans1D2" presStyleIdx="2" presStyleCnt="3"/>
      <dgm:spPr/>
      <dgm:t>
        <a:bodyPr/>
        <a:lstStyle/>
        <a:p>
          <a:endParaRPr lang="tr-TR"/>
        </a:p>
      </dgm:t>
    </dgm:pt>
    <dgm:pt modelId="{74D86887-6189-485C-BC30-129063E299BF}" type="pres">
      <dgm:prSet presAssocID="{39890003-A720-4FE1-B6DB-5C1FF9B66135}" presName="hierRoot2" presStyleCnt="0">
        <dgm:presLayoutVars>
          <dgm:hierBranch val="init"/>
        </dgm:presLayoutVars>
      </dgm:prSet>
      <dgm:spPr/>
    </dgm:pt>
    <dgm:pt modelId="{380DDD11-062E-4858-BC03-2A2687BC313A}" type="pres">
      <dgm:prSet presAssocID="{39890003-A720-4FE1-B6DB-5C1FF9B66135}" presName="rootComposite" presStyleCnt="0"/>
      <dgm:spPr/>
    </dgm:pt>
    <dgm:pt modelId="{0523F6D4-5F36-457D-B20D-28E05EB4B9DD}" type="pres">
      <dgm:prSet presAssocID="{39890003-A720-4FE1-B6DB-5C1FF9B6613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86BCE0-AFC7-4E19-B9F6-3062FA26A13D}" type="pres">
      <dgm:prSet presAssocID="{39890003-A720-4FE1-B6DB-5C1FF9B66135}" presName="rootConnector" presStyleLbl="node2" presStyleIdx="2" presStyleCnt="3"/>
      <dgm:spPr/>
      <dgm:t>
        <a:bodyPr/>
        <a:lstStyle/>
        <a:p>
          <a:endParaRPr lang="tr-TR"/>
        </a:p>
      </dgm:t>
    </dgm:pt>
    <dgm:pt modelId="{06D40073-8BF0-4AFD-A661-BB11E6A0BEFC}" type="pres">
      <dgm:prSet presAssocID="{39890003-A720-4FE1-B6DB-5C1FF9B66135}" presName="hierChild4" presStyleCnt="0"/>
      <dgm:spPr/>
    </dgm:pt>
    <dgm:pt modelId="{7E2C7D49-35F1-4B77-A7EE-90930AB21E9C}" type="pres">
      <dgm:prSet presAssocID="{39890003-A720-4FE1-B6DB-5C1FF9B66135}" presName="hierChild5" presStyleCnt="0"/>
      <dgm:spPr/>
    </dgm:pt>
    <dgm:pt modelId="{5F3E0D84-9CB5-455A-AC9F-E9FF61FEFAB6}" type="pres">
      <dgm:prSet presAssocID="{44C28D16-4FDE-43F3-AF5C-D4729BF4455B}" presName="hierChild3" presStyleCnt="0"/>
      <dgm:spPr/>
    </dgm:pt>
  </dgm:ptLst>
  <dgm:cxnLst>
    <dgm:cxn modelId="{EE90F0B2-DB79-41C3-A13D-9646AEE5EE3C}" type="presOf" srcId="{39890003-A720-4FE1-B6DB-5C1FF9B66135}" destId="{AD86BCE0-AFC7-4E19-B9F6-3062FA26A13D}" srcOrd="1" destOrd="0" presId="urn:microsoft.com/office/officeart/2005/8/layout/orgChart1"/>
    <dgm:cxn modelId="{07E5BCFC-870B-4343-8FA6-24D5BD96BBEE}" type="presOf" srcId="{0D75DF2D-285D-4D15-805D-1A757E8759E0}" destId="{3BF9AA9A-0CB8-4020-8944-8F187A6418D7}" srcOrd="0" destOrd="0" presId="urn:microsoft.com/office/officeart/2005/8/layout/orgChart1"/>
    <dgm:cxn modelId="{CC0739DD-0718-4FB0-8FF7-6F6CB0E4ECB6}" srcId="{940B5CAA-97AC-4980-9BA3-09BC8CA0FD04}" destId="{44C28D16-4FDE-43F3-AF5C-D4729BF4455B}" srcOrd="0" destOrd="0" parTransId="{9DB27E3E-15F4-491A-8E7A-9C8C45F27B8D}" sibTransId="{948341FA-2E54-40FD-9E4E-E733CC5A80E0}"/>
    <dgm:cxn modelId="{091C15E3-2FD0-4C57-B588-AE484B937A85}" type="presOf" srcId="{39890003-A720-4FE1-B6DB-5C1FF9B66135}" destId="{0523F6D4-5F36-457D-B20D-28E05EB4B9DD}" srcOrd="0" destOrd="0" presId="urn:microsoft.com/office/officeart/2005/8/layout/orgChart1"/>
    <dgm:cxn modelId="{FCCCDBEA-4C42-4B53-A5A7-133160E07EBD}" type="presOf" srcId="{6892935F-966D-4427-B591-8AEEB040E859}" destId="{4FAF9F3D-0888-4B4F-8EE9-2F57987A4194}" srcOrd="0" destOrd="0" presId="urn:microsoft.com/office/officeart/2005/8/layout/orgChart1"/>
    <dgm:cxn modelId="{1E78B8E6-267E-40A0-BE14-E6AA678C5CA2}" type="presOf" srcId="{B24DC0D0-CDE2-45E9-BC26-B6E44052D32C}" destId="{5DC1B207-68CD-4801-9573-7CFD84E3295C}" srcOrd="1" destOrd="0" presId="urn:microsoft.com/office/officeart/2005/8/layout/orgChart1"/>
    <dgm:cxn modelId="{EA2E9DA9-B1D3-4478-816C-D65A4DA6DFF7}" srcId="{44C28D16-4FDE-43F3-AF5C-D4729BF4455B}" destId="{B24DC0D0-CDE2-45E9-BC26-B6E44052D32C}" srcOrd="0" destOrd="0" parTransId="{25FCC29D-AA2F-4978-8C2C-D919E56ED146}" sibTransId="{E3F9DC37-65A7-4552-A341-67E23889426C}"/>
    <dgm:cxn modelId="{935C8033-FCC6-4572-86F3-2A7E8EE4E925}" type="presOf" srcId="{B24DC0D0-CDE2-45E9-BC26-B6E44052D32C}" destId="{62BC4075-0377-4B9C-8A6C-C29BC7746E6F}" srcOrd="0" destOrd="0" presId="urn:microsoft.com/office/officeart/2005/8/layout/orgChart1"/>
    <dgm:cxn modelId="{88662179-FB05-4BF8-BA68-211A546118AF}" type="presOf" srcId="{B7B8823A-DC17-4671-85EB-AD86083DC775}" destId="{8F7749BD-EAAC-4BC4-8D84-68BC349EFA39}" srcOrd="1" destOrd="0" presId="urn:microsoft.com/office/officeart/2005/8/layout/orgChart1"/>
    <dgm:cxn modelId="{80DF6056-C2D8-4AA6-9A0A-4671794E629B}" type="presOf" srcId="{44C28D16-4FDE-43F3-AF5C-D4729BF4455B}" destId="{47586A5B-A9BC-4E17-BE87-0AA3A4DDBF9D}" srcOrd="0" destOrd="0" presId="urn:microsoft.com/office/officeart/2005/8/layout/orgChart1"/>
    <dgm:cxn modelId="{228F07FD-7F30-4803-8EF7-118081751AA8}" type="presOf" srcId="{25FCC29D-AA2F-4978-8C2C-D919E56ED146}" destId="{7CBAC61B-A5A9-4AAB-A80C-2A3087306B8A}" srcOrd="0" destOrd="0" presId="urn:microsoft.com/office/officeart/2005/8/layout/orgChart1"/>
    <dgm:cxn modelId="{F115A860-EADF-4133-A98D-101BE391D62E}" srcId="{44C28D16-4FDE-43F3-AF5C-D4729BF4455B}" destId="{39890003-A720-4FE1-B6DB-5C1FF9B66135}" srcOrd="2" destOrd="0" parTransId="{6892935F-966D-4427-B591-8AEEB040E859}" sibTransId="{C92A29A7-EB26-4B0F-B30D-89621194BDAF}"/>
    <dgm:cxn modelId="{8C53A69E-FD8C-4031-9E1C-8F4C83FE15EF}" type="presOf" srcId="{B7B8823A-DC17-4671-85EB-AD86083DC775}" destId="{B26A1760-166A-4D2F-89C1-26613F4CF04C}" srcOrd="0" destOrd="0" presId="urn:microsoft.com/office/officeart/2005/8/layout/orgChart1"/>
    <dgm:cxn modelId="{D5ACC89E-AF3C-434C-9A9A-1CC22C9F227A}" srcId="{44C28D16-4FDE-43F3-AF5C-D4729BF4455B}" destId="{B7B8823A-DC17-4671-85EB-AD86083DC775}" srcOrd="1" destOrd="0" parTransId="{0D75DF2D-285D-4D15-805D-1A757E8759E0}" sibTransId="{6A3B8CF7-BDE6-4B4B-A423-8772AD19C60E}"/>
    <dgm:cxn modelId="{590D135B-B903-499E-9CBF-F8F871DC5F68}" type="presOf" srcId="{44C28D16-4FDE-43F3-AF5C-D4729BF4455B}" destId="{AEA9BCF4-4C78-48E1-9069-E659D9DEE234}" srcOrd="1" destOrd="0" presId="urn:microsoft.com/office/officeart/2005/8/layout/orgChart1"/>
    <dgm:cxn modelId="{C335AD10-F53E-473B-9383-07F2CB405E6B}" type="presOf" srcId="{940B5CAA-97AC-4980-9BA3-09BC8CA0FD04}" destId="{D58A0535-F11D-4244-9469-5D703C1689E9}" srcOrd="0" destOrd="0" presId="urn:microsoft.com/office/officeart/2005/8/layout/orgChart1"/>
    <dgm:cxn modelId="{E6C405AF-2B92-4A37-8CDD-D1DCB43406D4}" type="presParOf" srcId="{D58A0535-F11D-4244-9469-5D703C1689E9}" destId="{563E2FB2-9372-48C3-8628-738F7BAACB1B}" srcOrd="0" destOrd="0" presId="urn:microsoft.com/office/officeart/2005/8/layout/orgChart1"/>
    <dgm:cxn modelId="{F09311BA-2A68-4053-92E0-8FE6F2947DA8}" type="presParOf" srcId="{563E2FB2-9372-48C3-8628-738F7BAACB1B}" destId="{FDE1E62B-09D6-4BAA-82A7-308B5BD70034}" srcOrd="0" destOrd="0" presId="urn:microsoft.com/office/officeart/2005/8/layout/orgChart1"/>
    <dgm:cxn modelId="{0736772E-A3A5-40F8-8926-C6C1FB1435EF}" type="presParOf" srcId="{FDE1E62B-09D6-4BAA-82A7-308B5BD70034}" destId="{47586A5B-A9BC-4E17-BE87-0AA3A4DDBF9D}" srcOrd="0" destOrd="0" presId="urn:microsoft.com/office/officeart/2005/8/layout/orgChart1"/>
    <dgm:cxn modelId="{629872C2-5E5B-4DA4-9DF5-35B61C96A10A}" type="presParOf" srcId="{FDE1E62B-09D6-4BAA-82A7-308B5BD70034}" destId="{AEA9BCF4-4C78-48E1-9069-E659D9DEE234}" srcOrd="1" destOrd="0" presId="urn:microsoft.com/office/officeart/2005/8/layout/orgChart1"/>
    <dgm:cxn modelId="{1DB54B63-0D21-4BE0-BD4E-9F4CDCAC494A}" type="presParOf" srcId="{563E2FB2-9372-48C3-8628-738F7BAACB1B}" destId="{70D8A2AD-464C-4FA1-9911-F38028173B08}" srcOrd="1" destOrd="0" presId="urn:microsoft.com/office/officeart/2005/8/layout/orgChart1"/>
    <dgm:cxn modelId="{5D5D4811-B066-48EB-B1E1-5466046751DE}" type="presParOf" srcId="{70D8A2AD-464C-4FA1-9911-F38028173B08}" destId="{7CBAC61B-A5A9-4AAB-A80C-2A3087306B8A}" srcOrd="0" destOrd="0" presId="urn:microsoft.com/office/officeart/2005/8/layout/orgChart1"/>
    <dgm:cxn modelId="{5BF92F0A-EC26-4FB1-A153-012AB58B710D}" type="presParOf" srcId="{70D8A2AD-464C-4FA1-9911-F38028173B08}" destId="{F55CC31A-803F-454C-B0CE-85462EEBF850}" srcOrd="1" destOrd="0" presId="urn:microsoft.com/office/officeart/2005/8/layout/orgChart1"/>
    <dgm:cxn modelId="{0861270C-D16D-4B56-AE64-3B2BB10A9B89}" type="presParOf" srcId="{F55CC31A-803F-454C-B0CE-85462EEBF850}" destId="{6575A366-43B2-42EA-9274-C5BC7FDA5586}" srcOrd="0" destOrd="0" presId="urn:microsoft.com/office/officeart/2005/8/layout/orgChart1"/>
    <dgm:cxn modelId="{851BDA70-0C6B-4535-AE42-181A02646497}" type="presParOf" srcId="{6575A366-43B2-42EA-9274-C5BC7FDA5586}" destId="{62BC4075-0377-4B9C-8A6C-C29BC7746E6F}" srcOrd="0" destOrd="0" presId="urn:microsoft.com/office/officeart/2005/8/layout/orgChart1"/>
    <dgm:cxn modelId="{64DDDA31-B8DB-45A2-953B-5CF9F871FB4B}" type="presParOf" srcId="{6575A366-43B2-42EA-9274-C5BC7FDA5586}" destId="{5DC1B207-68CD-4801-9573-7CFD84E3295C}" srcOrd="1" destOrd="0" presId="urn:microsoft.com/office/officeart/2005/8/layout/orgChart1"/>
    <dgm:cxn modelId="{EAED575C-3E9D-477F-AA72-1EE019BD7948}" type="presParOf" srcId="{F55CC31A-803F-454C-B0CE-85462EEBF850}" destId="{741FCD19-4ADB-4E1C-8140-4E153DF41B09}" srcOrd="1" destOrd="0" presId="urn:microsoft.com/office/officeart/2005/8/layout/orgChart1"/>
    <dgm:cxn modelId="{B9B7769F-53DD-4709-8B50-50ADB62B8527}" type="presParOf" srcId="{F55CC31A-803F-454C-B0CE-85462EEBF850}" destId="{850D4D65-3D75-4248-9C61-253D4B55907E}" srcOrd="2" destOrd="0" presId="urn:microsoft.com/office/officeart/2005/8/layout/orgChart1"/>
    <dgm:cxn modelId="{599F6E5D-8552-4EE2-80B3-3266DF640913}" type="presParOf" srcId="{70D8A2AD-464C-4FA1-9911-F38028173B08}" destId="{3BF9AA9A-0CB8-4020-8944-8F187A6418D7}" srcOrd="2" destOrd="0" presId="urn:microsoft.com/office/officeart/2005/8/layout/orgChart1"/>
    <dgm:cxn modelId="{57A333D8-F29D-49D3-9E43-2576D52B327C}" type="presParOf" srcId="{70D8A2AD-464C-4FA1-9911-F38028173B08}" destId="{BBA2FE50-C1F4-4701-8D87-AAE7A95CC2D3}" srcOrd="3" destOrd="0" presId="urn:microsoft.com/office/officeart/2005/8/layout/orgChart1"/>
    <dgm:cxn modelId="{D3FB5575-569F-44B1-8B03-51722DDCA8CC}" type="presParOf" srcId="{BBA2FE50-C1F4-4701-8D87-AAE7A95CC2D3}" destId="{9FC70890-B3B4-4D9B-A8E9-119924B87D09}" srcOrd="0" destOrd="0" presId="urn:microsoft.com/office/officeart/2005/8/layout/orgChart1"/>
    <dgm:cxn modelId="{02791632-0CBF-4264-8839-957AFF562C27}" type="presParOf" srcId="{9FC70890-B3B4-4D9B-A8E9-119924B87D09}" destId="{B26A1760-166A-4D2F-89C1-26613F4CF04C}" srcOrd="0" destOrd="0" presId="urn:microsoft.com/office/officeart/2005/8/layout/orgChart1"/>
    <dgm:cxn modelId="{361BBB3F-85BB-49A6-9721-4216A761156F}" type="presParOf" srcId="{9FC70890-B3B4-4D9B-A8E9-119924B87D09}" destId="{8F7749BD-EAAC-4BC4-8D84-68BC349EFA39}" srcOrd="1" destOrd="0" presId="urn:microsoft.com/office/officeart/2005/8/layout/orgChart1"/>
    <dgm:cxn modelId="{C2AF71B0-0ACF-4537-A2A6-0058BF6A3BFB}" type="presParOf" srcId="{BBA2FE50-C1F4-4701-8D87-AAE7A95CC2D3}" destId="{1D26A06C-443C-4320-ACE2-472B23935E63}" srcOrd="1" destOrd="0" presId="urn:microsoft.com/office/officeart/2005/8/layout/orgChart1"/>
    <dgm:cxn modelId="{1ECE9CAA-67AF-44FE-AAF7-562E387BF2D1}" type="presParOf" srcId="{BBA2FE50-C1F4-4701-8D87-AAE7A95CC2D3}" destId="{10894C38-978B-4516-BA01-ACF51FDBE3D0}" srcOrd="2" destOrd="0" presId="urn:microsoft.com/office/officeart/2005/8/layout/orgChart1"/>
    <dgm:cxn modelId="{7A61E5EA-E06E-4D07-A0FB-F8B84AB6E625}" type="presParOf" srcId="{70D8A2AD-464C-4FA1-9911-F38028173B08}" destId="{4FAF9F3D-0888-4B4F-8EE9-2F57987A4194}" srcOrd="4" destOrd="0" presId="urn:microsoft.com/office/officeart/2005/8/layout/orgChart1"/>
    <dgm:cxn modelId="{5E02C360-F5F2-42E8-8E04-6DB7E1F98D2A}" type="presParOf" srcId="{70D8A2AD-464C-4FA1-9911-F38028173B08}" destId="{74D86887-6189-485C-BC30-129063E299BF}" srcOrd="5" destOrd="0" presId="urn:microsoft.com/office/officeart/2005/8/layout/orgChart1"/>
    <dgm:cxn modelId="{CFC3A5B0-98EC-4F4D-A163-0476C61B59BB}" type="presParOf" srcId="{74D86887-6189-485C-BC30-129063E299BF}" destId="{380DDD11-062E-4858-BC03-2A2687BC313A}" srcOrd="0" destOrd="0" presId="urn:microsoft.com/office/officeart/2005/8/layout/orgChart1"/>
    <dgm:cxn modelId="{819A65B3-7B24-4B53-9000-24D4D7DB3B01}" type="presParOf" srcId="{380DDD11-062E-4858-BC03-2A2687BC313A}" destId="{0523F6D4-5F36-457D-B20D-28E05EB4B9DD}" srcOrd="0" destOrd="0" presId="urn:microsoft.com/office/officeart/2005/8/layout/orgChart1"/>
    <dgm:cxn modelId="{D73965E4-3364-421F-A30B-4844A021E43B}" type="presParOf" srcId="{380DDD11-062E-4858-BC03-2A2687BC313A}" destId="{AD86BCE0-AFC7-4E19-B9F6-3062FA26A13D}" srcOrd="1" destOrd="0" presId="urn:microsoft.com/office/officeart/2005/8/layout/orgChart1"/>
    <dgm:cxn modelId="{8D592811-3B05-4DE2-9C80-7F377D786F1A}" type="presParOf" srcId="{74D86887-6189-485C-BC30-129063E299BF}" destId="{06D40073-8BF0-4AFD-A661-BB11E6A0BEFC}" srcOrd="1" destOrd="0" presId="urn:microsoft.com/office/officeart/2005/8/layout/orgChart1"/>
    <dgm:cxn modelId="{67086E8C-93B5-4E3F-B6D9-BD2CA360E811}" type="presParOf" srcId="{74D86887-6189-485C-BC30-129063E299BF}" destId="{7E2C7D49-35F1-4B77-A7EE-90930AB21E9C}" srcOrd="2" destOrd="0" presId="urn:microsoft.com/office/officeart/2005/8/layout/orgChart1"/>
    <dgm:cxn modelId="{2E38BF59-FCE4-4891-9436-C69CEF7528E0}" type="presParOf" srcId="{563E2FB2-9372-48C3-8628-738F7BAACB1B}" destId="{5F3E0D84-9CB5-455A-AC9F-E9FF61FEFA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34475-C567-4663-A9F0-00862AFFEBD8}">
      <dsp:nvSpPr>
        <dsp:cNvPr id="0" name=""/>
        <dsp:cNvSpPr/>
      </dsp:nvSpPr>
      <dsp:spPr>
        <a:xfrm>
          <a:off x="8235529" y="5744531"/>
          <a:ext cx="91440" cy="817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79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53A55-38DE-4ECF-A1C9-AA1CAC049102}">
      <dsp:nvSpPr>
        <dsp:cNvPr id="0" name=""/>
        <dsp:cNvSpPr/>
      </dsp:nvSpPr>
      <dsp:spPr>
        <a:xfrm>
          <a:off x="5703125" y="3140624"/>
          <a:ext cx="2578124" cy="81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421"/>
              </a:lnTo>
              <a:lnTo>
                <a:pt x="2578124" y="557421"/>
              </a:lnTo>
              <a:lnTo>
                <a:pt x="2578124" y="8179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570DC-54DF-416D-BCFE-F0B08861BB07}">
      <dsp:nvSpPr>
        <dsp:cNvPr id="0" name=""/>
        <dsp:cNvSpPr/>
      </dsp:nvSpPr>
      <dsp:spPr>
        <a:xfrm>
          <a:off x="3125000" y="5744531"/>
          <a:ext cx="1718749" cy="81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421"/>
              </a:lnTo>
              <a:lnTo>
                <a:pt x="1718749" y="557421"/>
              </a:lnTo>
              <a:lnTo>
                <a:pt x="1718749" y="8179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9A3EC-B88E-447E-8F68-335BAA15119E}">
      <dsp:nvSpPr>
        <dsp:cNvPr id="0" name=""/>
        <dsp:cNvSpPr/>
      </dsp:nvSpPr>
      <dsp:spPr>
        <a:xfrm>
          <a:off x="1406250" y="5744531"/>
          <a:ext cx="1718749" cy="817968"/>
        </a:xfrm>
        <a:custGeom>
          <a:avLst/>
          <a:gdLst/>
          <a:ahLst/>
          <a:cxnLst/>
          <a:rect l="0" t="0" r="0" b="0"/>
          <a:pathLst>
            <a:path>
              <a:moveTo>
                <a:pt x="1718749" y="0"/>
              </a:moveTo>
              <a:lnTo>
                <a:pt x="1718749" y="557421"/>
              </a:lnTo>
              <a:lnTo>
                <a:pt x="0" y="557421"/>
              </a:lnTo>
              <a:lnTo>
                <a:pt x="0" y="8179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B9483-F472-46B4-887F-375617893AA7}">
      <dsp:nvSpPr>
        <dsp:cNvPr id="0" name=""/>
        <dsp:cNvSpPr/>
      </dsp:nvSpPr>
      <dsp:spPr>
        <a:xfrm>
          <a:off x="3125000" y="3140624"/>
          <a:ext cx="2578124" cy="817968"/>
        </a:xfrm>
        <a:custGeom>
          <a:avLst/>
          <a:gdLst/>
          <a:ahLst/>
          <a:cxnLst/>
          <a:rect l="0" t="0" r="0" b="0"/>
          <a:pathLst>
            <a:path>
              <a:moveTo>
                <a:pt x="2578124" y="0"/>
              </a:moveTo>
              <a:lnTo>
                <a:pt x="2578124" y="557421"/>
              </a:lnTo>
              <a:lnTo>
                <a:pt x="0" y="557421"/>
              </a:lnTo>
              <a:lnTo>
                <a:pt x="0" y="8179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5E48B-0926-4D91-B0D6-6F73471CC14B}">
      <dsp:nvSpPr>
        <dsp:cNvPr id="0" name=""/>
        <dsp:cNvSpPr/>
      </dsp:nvSpPr>
      <dsp:spPr>
        <a:xfrm>
          <a:off x="4296875" y="1354687"/>
          <a:ext cx="2812499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430C4-AEED-44E8-A96E-4981E17BAE87}">
      <dsp:nvSpPr>
        <dsp:cNvPr id="0" name=""/>
        <dsp:cNvSpPr/>
      </dsp:nvSpPr>
      <dsp:spPr>
        <a:xfrm>
          <a:off x="4609374" y="1651562"/>
          <a:ext cx="2812499" cy="17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/>
            <a:t>ASDO’nun</a:t>
          </a:r>
          <a:r>
            <a:rPr lang="tr-TR" sz="4400" kern="1200" dirty="0" smtClean="0"/>
            <a:t> Görevleri</a:t>
          </a:r>
          <a:endParaRPr lang="tr-TR" sz="4400" kern="1200" dirty="0"/>
        </a:p>
      </dsp:txBody>
      <dsp:txXfrm>
        <a:off x="4661682" y="1703870"/>
        <a:ext cx="2707883" cy="1681321"/>
      </dsp:txXfrm>
    </dsp:sp>
    <dsp:sp modelId="{88F21A59-B272-4731-808D-A1794D5318B4}">
      <dsp:nvSpPr>
        <dsp:cNvPr id="0" name=""/>
        <dsp:cNvSpPr/>
      </dsp:nvSpPr>
      <dsp:spPr>
        <a:xfrm>
          <a:off x="1718750" y="3958593"/>
          <a:ext cx="2812499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34610-2C63-4518-9CD0-138B01522221}">
      <dsp:nvSpPr>
        <dsp:cNvPr id="0" name=""/>
        <dsp:cNvSpPr/>
      </dsp:nvSpPr>
      <dsp:spPr>
        <a:xfrm>
          <a:off x="2031250" y="4255468"/>
          <a:ext cx="2812499" cy="17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Aktif Öğrenciler</a:t>
          </a:r>
          <a:endParaRPr lang="tr-TR" sz="4400" kern="1200" dirty="0"/>
        </a:p>
      </dsp:txBody>
      <dsp:txXfrm>
        <a:off x="2083558" y="4307776"/>
        <a:ext cx="2707883" cy="1681321"/>
      </dsp:txXfrm>
    </dsp:sp>
    <dsp:sp modelId="{29FEC9CF-2E85-4FE4-AF54-95A67C9234A1}">
      <dsp:nvSpPr>
        <dsp:cNvPr id="0" name=""/>
        <dsp:cNvSpPr/>
      </dsp:nvSpPr>
      <dsp:spPr>
        <a:xfrm>
          <a:off x="0" y="6562500"/>
          <a:ext cx="2812499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5A6CA-E9C6-473A-B01C-F96E9E8CD2BD}">
      <dsp:nvSpPr>
        <dsp:cNvPr id="0" name=""/>
        <dsp:cNvSpPr/>
      </dsp:nvSpPr>
      <dsp:spPr>
        <a:xfrm>
          <a:off x="312500" y="6859375"/>
          <a:ext cx="2812499" cy="17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400" kern="1200"/>
        </a:p>
      </dsp:txBody>
      <dsp:txXfrm>
        <a:off x="364808" y="6911683"/>
        <a:ext cx="2707883" cy="1681321"/>
      </dsp:txXfrm>
    </dsp:sp>
    <dsp:sp modelId="{0D8588A1-78C7-40FF-A2C9-25EB52AFEA9B}">
      <dsp:nvSpPr>
        <dsp:cNvPr id="0" name=""/>
        <dsp:cNvSpPr/>
      </dsp:nvSpPr>
      <dsp:spPr>
        <a:xfrm>
          <a:off x="3437500" y="6562500"/>
          <a:ext cx="2812499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067ED-D06A-4937-8D7F-62961CC0AE77}">
      <dsp:nvSpPr>
        <dsp:cNvPr id="0" name=""/>
        <dsp:cNvSpPr/>
      </dsp:nvSpPr>
      <dsp:spPr>
        <a:xfrm>
          <a:off x="3750000" y="6859375"/>
          <a:ext cx="2812499" cy="17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400" kern="1200"/>
        </a:p>
      </dsp:txBody>
      <dsp:txXfrm>
        <a:off x="3802308" y="6911683"/>
        <a:ext cx="2707883" cy="1681321"/>
      </dsp:txXfrm>
    </dsp:sp>
    <dsp:sp modelId="{5202123C-1B82-4885-BCC0-BE5A0FD19789}">
      <dsp:nvSpPr>
        <dsp:cNvPr id="0" name=""/>
        <dsp:cNvSpPr/>
      </dsp:nvSpPr>
      <dsp:spPr>
        <a:xfrm>
          <a:off x="6874999" y="3958593"/>
          <a:ext cx="2812499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A2ABA-DC4A-4823-BD2E-52119A99D9E6}">
      <dsp:nvSpPr>
        <dsp:cNvPr id="0" name=""/>
        <dsp:cNvSpPr/>
      </dsp:nvSpPr>
      <dsp:spPr>
        <a:xfrm>
          <a:off x="7187499" y="4255468"/>
          <a:ext cx="2812499" cy="17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Mezun Öğrenciler</a:t>
          </a:r>
          <a:endParaRPr lang="tr-TR" sz="4400" kern="1200" dirty="0"/>
        </a:p>
      </dsp:txBody>
      <dsp:txXfrm>
        <a:off x="7239807" y="4307776"/>
        <a:ext cx="2707883" cy="1681321"/>
      </dsp:txXfrm>
    </dsp:sp>
    <dsp:sp modelId="{F7EFE058-F02B-466A-958E-33D151F115E4}">
      <dsp:nvSpPr>
        <dsp:cNvPr id="0" name=""/>
        <dsp:cNvSpPr/>
      </dsp:nvSpPr>
      <dsp:spPr>
        <a:xfrm>
          <a:off x="6874999" y="6562499"/>
          <a:ext cx="2812499" cy="1785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E8015-D2F3-4E69-9241-91E3A38BBDBA}">
      <dsp:nvSpPr>
        <dsp:cNvPr id="0" name=""/>
        <dsp:cNvSpPr/>
      </dsp:nvSpPr>
      <dsp:spPr>
        <a:xfrm>
          <a:off x="7187499" y="6859374"/>
          <a:ext cx="2812499" cy="1785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400" kern="1200"/>
        </a:p>
      </dsp:txBody>
      <dsp:txXfrm>
        <a:off x="7239807" y="6911682"/>
        <a:ext cx="2707883" cy="1681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F9F3D-0888-4B4F-8EE9-2F57987A4194}">
      <dsp:nvSpPr>
        <dsp:cNvPr id="0" name=""/>
        <dsp:cNvSpPr/>
      </dsp:nvSpPr>
      <dsp:spPr>
        <a:xfrm>
          <a:off x="3942184" y="2170236"/>
          <a:ext cx="2789124" cy="48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031"/>
              </a:lnTo>
              <a:lnTo>
                <a:pt x="2789124" y="242031"/>
              </a:lnTo>
              <a:lnTo>
                <a:pt x="2789124" y="484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9AA9A-0CB8-4020-8944-8F187A6418D7}">
      <dsp:nvSpPr>
        <dsp:cNvPr id="0" name=""/>
        <dsp:cNvSpPr/>
      </dsp:nvSpPr>
      <dsp:spPr>
        <a:xfrm>
          <a:off x="3896463" y="2170236"/>
          <a:ext cx="91440" cy="484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AC61B-A5A9-4AAB-A80C-2A3087306B8A}">
      <dsp:nvSpPr>
        <dsp:cNvPr id="0" name=""/>
        <dsp:cNvSpPr/>
      </dsp:nvSpPr>
      <dsp:spPr>
        <a:xfrm>
          <a:off x="1153059" y="2170236"/>
          <a:ext cx="2789124" cy="484062"/>
        </a:xfrm>
        <a:custGeom>
          <a:avLst/>
          <a:gdLst/>
          <a:ahLst/>
          <a:cxnLst/>
          <a:rect l="0" t="0" r="0" b="0"/>
          <a:pathLst>
            <a:path>
              <a:moveTo>
                <a:pt x="2789124" y="0"/>
              </a:moveTo>
              <a:lnTo>
                <a:pt x="2789124" y="242031"/>
              </a:lnTo>
              <a:lnTo>
                <a:pt x="0" y="242031"/>
              </a:lnTo>
              <a:lnTo>
                <a:pt x="0" y="484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86A5B-A9BC-4E17-BE87-0AA3A4DDBF9D}">
      <dsp:nvSpPr>
        <dsp:cNvPr id="0" name=""/>
        <dsp:cNvSpPr/>
      </dsp:nvSpPr>
      <dsp:spPr>
        <a:xfrm>
          <a:off x="1334468" y="1017705"/>
          <a:ext cx="5215431" cy="1152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ASDO ‘</a:t>
          </a:r>
          <a:r>
            <a:rPr lang="tr-TR" sz="2400" kern="1200" dirty="0" err="1" smtClean="0"/>
            <a:t>nun</a:t>
          </a:r>
          <a:r>
            <a:rPr lang="tr-TR" sz="2400" kern="1200" dirty="0" smtClean="0"/>
            <a:t> Faaliyetleri</a:t>
          </a:r>
          <a:endParaRPr lang="tr-TR" sz="2400" kern="1200" dirty="0"/>
        </a:p>
      </dsp:txBody>
      <dsp:txXfrm>
        <a:off x="1334468" y="1017705"/>
        <a:ext cx="5215431" cy="1152530"/>
      </dsp:txXfrm>
    </dsp:sp>
    <dsp:sp modelId="{62BC4075-0377-4B9C-8A6C-C29BC7746E6F}">
      <dsp:nvSpPr>
        <dsp:cNvPr id="0" name=""/>
        <dsp:cNvSpPr/>
      </dsp:nvSpPr>
      <dsp:spPr>
        <a:xfrm>
          <a:off x="529" y="2654299"/>
          <a:ext cx="2305061" cy="1152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Aktif Öğrencilere Yönelik </a:t>
          </a:r>
          <a:r>
            <a:rPr lang="tr-TR" sz="2400" kern="1200" dirty="0" err="1" smtClean="0"/>
            <a:t>Faailiyetler</a:t>
          </a:r>
          <a:endParaRPr lang="tr-TR" sz="2400" kern="1200" dirty="0"/>
        </a:p>
      </dsp:txBody>
      <dsp:txXfrm>
        <a:off x="529" y="2654299"/>
        <a:ext cx="2305061" cy="1152530"/>
      </dsp:txXfrm>
    </dsp:sp>
    <dsp:sp modelId="{B26A1760-166A-4D2F-89C1-26613F4CF04C}">
      <dsp:nvSpPr>
        <dsp:cNvPr id="0" name=""/>
        <dsp:cNvSpPr/>
      </dsp:nvSpPr>
      <dsp:spPr>
        <a:xfrm>
          <a:off x="2789653" y="2654299"/>
          <a:ext cx="2305061" cy="1152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Mezun Öğrencilere Yönelik Faaliyetler</a:t>
          </a:r>
          <a:endParaRPr lang="tr-TR" sz="2400" kern="1200" dirty="0"/>
        </a:p>
      </dsp:txBody>
      <dsp:txXfrm>
        <a:off x="2789653" y="2654299"/>
        <a:ext cx="2305061" cy="1152530"/>
      </dsp:txXfrm>
    </dsp:sp>
    <dsp:sp modelId="{0523F6D4-5F36-457D-B20D-28E05EB4B9DD}">
      <dsp:nvSpPr>
        <dsp:cNvPr id="0" name=""/>
        <dsp:cNvSpPr/>
      </dsp:nvSpPr>
      <dsp:spPr>
        <a:xfrm>
          <a:off x="5578777" y="2654299"/>
          <a:ext cx="2305061" cy="1152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İdari Faaliyetler</a:t>
          </a:r>
          <a:endParaRPr lang="tr-TR" sz="2400" kern="1200" dirty="0"/>
        </a:p>
      </dsp:txBody>
      <dsp:txXfrm>
        <a:off x="5578777" y="2654299"/>
        <a:ext cx="2305061" cy="115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66C-786F-44AA-B363-7F4B2A0E2A41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BBC-95D5-4A75-B91B-090694D472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5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C66C-786F-44AA-B363-7F4B2A0E2A41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CBBC-95D5-4A75-B91B-090694D472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293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ystemx\Desktop\UE_SUNUM\Slayt_resim\ust_icer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systemx\Desktop\UE_SUNUM\Slayt_resim\alt_icer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3600"/>
            <a:ext cx="9144000" cy="10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 Veri Yer Tutucusu"/>
          <p:cNvSpPr>
            <a:spLocks noGrp="1"/>
          </p:cNvSpPr>
          <p:nvPr>
            <p:ph type="dt" sz="half" idx="2"/>
          </p:nvPr>
        </p:nvSpPr>
        <p:spPr>
          <a:xfrm>
            <a:off x="1" y="6619176"/>
            <a:ext cx="755649" cy="181811"/>
          </a:xfrm>
          <a:prstGeom prst="rect">
            <a:avLst/>
          </a:prstGeom>
        </p:spPr>
        <p:txBody>
          <a:bodyPr lIns="61429" tIns="30715" rIns="61429" bIns="30715"/>
          <a:lstStyle>
            <a:lvl1pPr>
              <a:defRPr sz="831"/>
            </a:lvl1pPr>
          </a:lstStyle>
          <a:p>
            <a:fld id="{F77FC66C-786F-44AA-B363-7F4B2A0E2A41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13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81940" y="6619530"/>
            <a:ext cx="369079" cy="179333"/>
          </a:xfrm>
          <a:prstGeom prst="rect">
            <a:avLst/>
          </a:prstGeom>
        </p:spPr>
        <p:txBody>
          <a:bodyPr lIns="61429" tIns="30715" rIns="61429" bIns="30715"/>
          <a:lstStyle>
            <a:lvl1pPr>
              <a:defRPr sz="831" smtClean="0"/>
            </a:lvl1pPr>
          </a:lstStyle>
          <a:p>
            <a:fld id="{3C6FCBBC-95D5-4A75-B91B-090694D472DF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71A51F2-E4AF-453C-BDD1-96E8E291D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11" y="-12732"/>
            <a:ext cx="2808084" cy="516642"/>
          </a:xfrm>
          <a:prstGeom prst="rect">
            <a:avLst/>
          </a:prstGeom>
          <a:noFill/>
          <a:ln>
            <a:noFill/>
          </a:ln>
          <a:effectLst>
            <a:outerShdw blurRad="38100" dist="25400" dir="726000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704" tIns="28352" rIns="56704" bIns="28352">
            <a:spAutoFit/>
          </a:bodyPr>
          <a:lstStyle/>
          <a:p>
            <a:pPr>
              <a:defRPr/>
            </a:pPr>
            <a:r>
              <a:rPr lang="en-US" sz="1477" b="1" dirty="0" smtClean="0">
                <a:solidFill>
                  <a:schemeClr val="bg1"/>
                </a:solidFill>
                <a:latin typeface="Calibri" charset="0"/>
              </a:rPr>
              <a:t>E</a:t>
            </a:r>
            <a:r>
              <a:rPr lang="tr-TR" sz="1477" b="1" dirty="0" smtClean="0">
                <a:solidFill>
                  <a:schemeClr val="bg1"/>
                </a:solidFill>
                <a:latin typeface="Calibri" charset="0"/>
              </a:rPr>
              <a:t>ge</a:t>
            </a:r>
            <a:r>
              <a:rPr lang="en-US" sz="1477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477" dirty="0" err="1" smtClean="0">
                <a:solidFill>
                  <a:schemeClr val="bg1"/>
                </a:solidFill>
                <a:latin typeface="Calibri" charset="0"/>
              </a:rPr>
              <a:t>Üniversitesi</a:t>
            </a:r>
            <a:endParaRPr lang="tr-TR" sz="1477" dirty="0" smtClean="0">
              <a:solidFill>
                <a:schemeClr val="bg1"/>
              </a:solidFill>
              <a:latin typeface="Calibri" charset="0"/>
            </a:endParaRPr>
          </a:p>
          <a:p>
            <a:pPr>
              <a:defRPr/>
            </a:pPr>
            <a:r>
              <a:rPr lang="tr-TR" sz="1477" dirty="0" smtClean="0">
                <a:solidFill>
                  <a:schemeClr val="bg1"/>
                </a:solidFill>
                <a:latin typeface="Calibri" charset="0"/>
              </a:rPr>
              <a:t>Atatürk</a:t>
            </a:r>
            <a:r>
              <a:rPr lang="tr-TR" sz="1477" baseline="0" dirty="0" smtClean="0">
                <a:solidFill>
                  <a:schemeClr val="bg1"/>
                </a:solidFill>
                <a:latin typeface="Calibri" charset="0"/>
              </a:rPr>
              <a:t> Sağlık Hizmetleri MYO</a:t>
            </a:r>
            <a:endParaRPr lang="en-US" sz="1477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7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63114" rtl="0" eaLnBrk="1" latinLnBrk="0" hangingPunct="1">
        <a:lnSpc>
          <a:spcPct val="90000"/>
        </a:lnSpc>
        <a:spcBef>
          <a:spcPct val="0"/>
        </a:spcBef>
        <a:buNone/>
        <a:defRPr sz="32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779" indent="-165779" algn="l" defTabSz="663114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1pPr>
      <a:lvl2pPr marL="497336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28892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3pPr>
      <a:lvl4pPr marL="1160449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492007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823563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2155120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486677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818234" indent="-165779" algn="l" defTabSz="66311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1pPr>
      <a:lvl2pPr marL="331557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663114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3pPr>
      <a:lvl4pPr marL="994671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4pPr>
      <a:lvl5pPr marL="1326228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5pPr>
      <a:lvl6pPr marL="1657784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6pPr>
      <a:lvl7pPr marL="1989341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2320899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652455" algn="l" defTabSz="663114" rtl="0" eaLnBrk="1" latinLnBrk="0" hangingPunct="1"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urattunce77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556791"/>
            <a:ext cx="9036496" cy="2592289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smtClean="0"/>
              <a:t>ASDO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4800" b="1" dirty="0">
                <a:solidFill>
                  <a:srgbClr val="FF0000"/>
                </a:solidFill>
              </a:rPr>
              <a:t>A</a:t>
            </a:r>
            <a:r>
              <a:rPr lang="tr-TR" sz="2400" dirty="0" smtClean="0"/>
              <a:t>TATÜRK </a:t>
            </a:r>
            <a:r>
              <a:rPr lang="tr-TR" sz="4800" b="1" dirty="0">
                <a:solidFill>
                  <a:srgbClr val="FF0000"/>
                </a:solidFill>
              </a:rPr>
              <a:t>S</a:t>
            </a:r>
            <a:r>
              <a:rPr lang="tr-TR" sz="2400" dirty="0" smtClean="0"/>
              <a:t>AĞLIK HİZMETLERİ MESLEK YÜKSEKOKULU ÖĞRENCİ VE MEZUN </a:t>
            </a:r>
            <a:r>
              <a:rPr lang="tr-TR" sz="2400" dirty="0"/>
              <a:t>D</a:t>
            </a:r>
            <a:r>
              <a:rPr lang="tr-TR" sz="2400" dirty="0" smtClean="0"/>
              <a:t>ESTEK VE </a:t>
            </a:r>
            <a:r>
              <a:rPr lang="tr-TR" sz="4800" b="1" dirty="0">
                <a:solidFill>
                  <a:srgbClr val="FF0000"/>
                </a:solidFill>
              </a:rPr>
              <a:t>D</a:t>
            </a:r>
            <a:r>
              <a:rPr lang="tr-TR" sz="2400" dirty="0" smtClean="0"/>
              <a:t>ANIŞMA </a:t>
            </a:r>
            <a:r>
              <a:rPr lang="tr-TR" sz="4800" b="1" dirty="0">
                <a:solidFill>
                  <a:srgbClr val="FF0000"/>
                </a:solidFill>
              </a:rPr>
              <a:t>O</a:t>
            </a:r>
            <a:r>
              <a:rPr lang="tr-TR" sz="2400" dirty="0" smtClean="0"/>
              <a:t>FİSİ</a:t>
            </a:r>
            <a:endParaRPr lang="tr-TR" sz="2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139952" y="4725144"/>
            <a:ext cx="4968552" cy="1152128"/>
          </a:xfrm>
        </p:spPr>
        <p:txBody>
          <a:bodyPr/>
          <a:lstStyle/>
          <a:p>
            <a:r>
              <a:rPr lang="tr-TR" dirty="0" smtClean="0"/>
              <a:t>Murat TUNÇER</a:t>
            </a:r>
          </a:p>
          <a:p>
            <a:r>
              <a:rPr lang="tr-TR" sz="1800" b="1" dirty="0"/>
              <a:t>Atatürk Sağlık Hizmetleri Meslek </a:t>
            </a:r>
            <a:r>
              <a:rPr lang="tr-TR" sz="1800" b="1" dirty="0" smtClean="0"/>
              <a:t>Yüksekokulu</a:t>
            </a:r>
          </a:p>
          <a:p>
            <a:r>
              <a:rPr lang="tr-TR" sz="1800" b="1" dirty="0" smtClean="0"/>
              <a:t> </a:t>
            </a:r>
            <a:r>
              <a:rPr lang="tr-TR" sz="1800" b="1" dirty="0"/>
              <a:t>ASDO </a:t>
            </a:r>
            <a:r>
              <a:rPr lang="tr-TR" sz="1800" b="1" dirty="0" smtClean="0"/>
              <a:t>Görevlisi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5428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18042"/>
            <a:ext cx="3960440" cy="49898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536504" cy="40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04056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000" b="1" dirty="0" err="1" smtClean="0">
                <a:solidFill>
                  <a:srgbClr val="FF0000"/>
                </a:solidFill>
              </a:rPr>
              <a:t>ASDO’nun</a:t>
            </a:r>
            <a:r>
              <a:rPr lang="tr-TR" sz="2000" b="1" dirty="0" smtClean="0">
                <a:solidFill>
                  <a:srgbClr val="FF0000"/>
                </a:solidFill>
              </a:rPr>
              <a:t> Mezun Öğrenciler ile İlgili Faaliyet Alanları Nelerdir?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sz="2000" dirty="0" smtClean="0"/>
              <a:t>ASHMYO bünyesindeki programlardan mezun olan öğrenciler ile ilgili verilerin oluşturulması (Mezun sayısı, çalışma alanları, sektör bilgileri vs.),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sz="2000" dirty="0" smtClean="0"/>
              <a:t>ASHMYO bünyesindeki programlardan mezun olanlara yönelik iş ilanlarının mezunlara duyurulması için organizasyonların yapılması,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sz="2000" dirty="0" smtClean="0"/>
              <a:t>ASHMYO bünyesindeki programlardan mezunların kendi aralarındaki iletişim ve etkileşimi sağlamak/arttırmak için yapılabilecek organizasyonlara katkı sağlanması,</a:t>
            </a:r>
          </a:p>
        </p:txBody>
      </p:sp>
    </p:spTree>
    <p:extLst>
      <p:ext uri="{BB962C8B-B14F-4D97-AF65-F5344CB8AC3E}">
        <p14:creationId xmlns:p14="http://schemas.microsoft.com/office/powerpoint/2010/main" val="9806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0405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4"/>
            </a:pPr>
            <a:r>
              <a:rPr lang="tr-TR" sz="2000" dirty="0" smtClean="0"/>
              <a:t>Mezunlar için mesleki gelişime ve kariyer planlamalarına katkı sağlayacak mezuniyet sonrası eğitim programların düzenlenmesine katkı sağlanması,</a:t>
            </a:r>
          </a:p>
          <a:p>
            <a:pPr marL="457200" indent="-457200">
              <a:lnSpc>
                <a:spcPct val="200000"/>
              </a:lnSpc>
              <a:buAutoNum type="arabicPeriod" startAt="4"/>
            </a:pPr>
            <a:r>
              <a:rPr lang="tr-TR" sz="2000" dirty="0" smtClean="0"/>
              <a:t>Mezun dernekleri ve mesleki oda/dernekler ile mezunlar arasındaki iletişim ve etkileşimi sağlamak/arttırmak için yapılabilecek organizasyonlara katkı sağlanması,</a:t>
            </a:r>
          </a:p>
          <a:p>
            <a:pPr marL="457200" indent="-457200">
              <a:lnSpc>
                <a:spcPct val="200000"/>
              </a:lnSpc>
              <a:buAutoNum type="arabicPeriod" startAt="4"/>
            </a:pPr>
            <a:r>
              <a:rPr lang="tr-TR" sz="2000" dirty="0" smtClean="0"/>
              <a:t>Mezunlar ile Ege Üniversitesi Kariyer Planlaması ve Mezunlarla İletişim Merkezi arasında köprü görevinin sağlanması sıralanabilir.</a:t>
            </a:r>
          </a:p>
        </p:txBody>
      </p:sp>
    </p:spTree>
    <p:extLst>
      <p:ext uri="{BB962C8B-B14F-4D97-AF65-F5344CB8AC3E}">
        <p14:creationId xmlns:p14="http://schemas.microsoft.com/office/powerpoint/2010/main" val="31594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8250" y="1546526"/>
            <a:ext cx="5483751" cy="377609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" y="2204864"/>
            <a:ext cx="5217181" cy="29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51520" y="980728"/>
            <a:ext cx="8712968" cy="5040560"/>
          </a:xfrm>
        </p:spPr>
        <p:txBody>
          <a:bodyPr>
            <a:normAutofit/>
          </a:bodyPr>
          <a:lstStyle>
            <a:lvl1pPr marL="165779" indent="-165779" algn="l" defTabSz="663114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336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892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449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007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563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5120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677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8234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tr-TR" sz="2000" b="1" dirty="0" err="1" smtClean="0">
                <a:solidFill>
                  <a:srgbClr val="FF0000"/>
                </a:solidFill>
              </a:rPr>
              <a:t>ASDO’nun</a:t>
            </a:r>
            <a:r>
              <a:rPr lang="tr-TR" sz="2000" b="1" dirty="0" smtClean="0">
                <a:solidFill>
                  <a:srgbClr val="FF0000"/>
                </a:solidFill>
              </a:rPr>
              <a:t> İdari Görevler ile İlgili Faaliyet Alanları Nelerdir?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tr-TR" sz="2000" dirty="0" smtClean="0"/>
              <a:t>Okulumuza yeni kayıtlanan öğrencilerin Kimlik Kartlarının dağıtımı yapmak,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tr-TR" sz="2000" dirty="0" smtClean="0"/>
              <a:t>Okulumuza ait web sayfasını güncel tutmak ve duyurular yayımlamak,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tr-TR" sz="2000" dirty="0" smtClean="0"/>
              <a:t>Gönderilen resmi yazıların takibini yaparak bunların gereğini yapmak ve cevaplamak,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tr-TR" sz="2000" dirty="0" smtClean="0"/>
              <a:t>Teşekkür belgesi, katılım belgesi, davet mektubu gibi çıktılar hazırlamak,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tr-TR" sz="2000" dirty="0" smtClean="0"/>
              <a:t>İdare tarafından verilen diğer işleri yapmak sayılabilir.</a:t>
            </a:r>
          </a:p>
        </p:txBody>
      </p:sp>
    </p:spTree>
    <p:extLst>
      <p:ext uri="{BB962C8B-B14F-4D97-AF65-F5344CB8AC3E}">
        <p14:creationId xmlns:p14="http://schemas.microsoft.com/office/powerpoint/2010/main" val="186065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748464" cy="5256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ASDO Başvuru Koşulları Nelerdir?</a:t>
            </a:r>
          </a:p>
          <a:p>
            <a:pPr>
              <a:lnSpc>
                <a:spcPct val="200000"/>
              </a:lnSpc>
            </a:pPr>
            <a:r>
              <a:rPr lang="tr-TR" sz="2000" dirty="0" err="1" smtClean="0"/>
              <a:t>ASDO’ya</a:t>
            </a:r>
            <a:r>
              <a:rPr lang="tr-TR" sz="2000" dirty="0" smtClean="0"/>
              <a:t> şikayet, öneri ya da dileklerin bildirilebilmesi için başvuru yapanın, ASHMYO mevcut aktif öğrencisi ya da ASHMYO programlarından mezun olmuş olması gerekmektedir.</a:t>
            </a:r>
          </a:p>
          <a:p>
            <a:pPr marL="0" indent="0">
              <a:lnSpc>
                <a:spcPct val="200000"/>
              </a:lnSpc>
              <a:buNone/>
            </a:pPr>
            <a:endParaRPr lang="tr-TR" sz="2000" dirty="0" smtClean="0"/>
          </a:p>
          <a:p>
            <a:pPr>
              <a:lnSpc>
                <a:spcPct val="200000"/>
              </a:lnSpc>
            </a:pPr>
            <a:r>
              <a:rPr lang="tr-TR" sz="2000" dirty="0" err="1" smtClean="0"/>
              <a:t>ASDO’ya</a:t>
            </a:r>
            <a:r>
              <a:rPr lang="tr-TR" sz="2000" dirty="0" smtClean="0"/>
              <a:t> yapılacak olan başvurular ile ilgili olay, eylem ya da faaliyetin ASHMYO eğitim-öğretim alanları ve faaliyet konuları ile ilgili olmalıdır. </a:t>
            </a:r>
          </a:p>
        </p:txBody>
      </p:sp>
    </p:spTree>
    <p:extLst>
      <p:ext uri="{BB962C8B-B14F-4D97-AF65-F5344CB8AC3E}">
        <p14:creationId xmlns:p14="http://schemas.microsoft.com/office/powerpoint/2010/main" val="27504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ASDO’ya</a:t>
            </a:r>
            <a:r>
              <a:rPr lang="tr-TR" b="1" dirty="0" smtClean="0">
                <a:solidFill>
                  <a:srgbClr val="FF0000"/>
                </a:solidFill>
              </a:rPr>
              <a:t> Hangi Yollarla Başvuru Yapılabilir?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dirty="0" smtClean="0"/>
              <a:t>a)</a:t>
            </a:r>
            <a:r>
              <a:rPr lang="tr-TR" dirty="0" err="1" smtClean="0"/>
              <a:t>ASDO’ya</a:t>
            </a:r>
            <a:r>
              <a:rPr lang="tr-TR" dirty="0" smtClean="0"/>
              <a:t> yapılacak olan şikayet, dilek ve öneriler ofiste yüz yüze görüşme yöntemi, meslek yüksekokulu web sayfasında oluşturulacak olan elektronik başvuru formu ve ASDO kurumsal e-postası üzerinden yapılabilir. </a:t>
            </a:r>
          </a:p>
          <a:p>
            <a:pPr marL="0" indent="0">
              <a:lnSpc>
                <a:spcPct val="200000"/>
              </a:lnSpc>
              <a:buNone/>
            </a:pPr>
            <a:endParaRPr lang="tr-TR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tr-TR" dirty="0" smtClean="0"/>
              <a:t>b)</a:t>
            </a:r>
            <a:r>
              <a:rPr lang="tr-TR" dirty="0" err="1" smtClean="0"/>
              <a:t>ASDO’ya</a:t>
            </a:r>
            <a:r>
              <a:rPr lang="tr-TR" dirty="0" smtClean="0"/>
              <a:t> yazılı başvurularda, ASHMYO tarafından hazırlanan matbu formlar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5446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52565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ASDO’ya</a:t>
            </a:r>
            <a:r>
              <a:rPr lang="tr-TR" b="1" dirty="0" smtClean="0">
                <a:solidFill>
                  <a:srgbClr val="FF0000"/>
                </a:solidFill>
              </a:rPr>
              <a:t> Yapılan Başvurular Nasıl Çözümlenir?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dirty="0" err="1" smtClean="0"/>
              <a:t>ASDO’ya</a:t>
            </a:r>
            <a:r>
              <a:rPr lang="tr-TR" dirty="0" smtClean="0"/>
              <a:t> yapılan başvurular, ASDO Görevlisi tarafından, komisyon başkanına sunulur.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dirty="0" err="1" smtClean="0"/>
              <a:t>ASDO’ya</a:t>
            </a:r>
            <a:r>
              <a:rPr lang="tr-TR" dirty="0" smtClean="0"/>
              <a:t> yapılan başvurular, gündemin uygun olması durumunda ilk komisyon toplantısında görüşülür.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dirty="0" smtClean="0"/>
              <a:t>Başvurularla ilgili komisyon karar sonuçları başvuru yapana, yazılı olarak ya da e-posta yolu ile bildirilir.</a:t>
            </a:r>
          </a:p>
        </p:txBody>
      </p:sp>
    </p:spTree>
    <p:extLst>
      <p:ext uri="{BB962C8B-B14F-4D97-AF65-F5344CB8AC3E}">
        <p14:creationId xmlns:p14="http://schemas.microsoft.com/office/powerpoint/2010/main" val="42438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5791200" cy="785446"/>
          </a:xfrm>
        </p:spPr>
        <p:txBody>
          <a:bodyPr/>
          <a:lstStyle/>
          <a:p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TEŞEKKÜR EDERİZ</a:t>
            </a:r>
            <a:endParaRPr lang="tr-T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AutoShape 2" descr="https://apis.mail.yahoo.com/ws/v3/mailboxes/@.id==VjN-OgHZ9pm3yN-oyKim-59tAXfCzleE5zMFzsOjD_qOXbBPSy85EQ3A7hqMDPrfeeIIGl2LEeEb8L4Fd0GBJs5fOA/messages/@.id==AJgc_udTgN8oW4my5QrVcISdeio/content/parts/@.id==2/thumbnail?appId=YMailNorri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347864" y="4365104"/>
            <a:ext cx="5616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Murat TUNÇER</a:t>
            </a:r>
          </a:p>
          <a:p>
            <a:r>
              <a:rPr lang="tr-TR" sz="1600" b="1" dirty="0" smtClean="0"/>
              <a:t>Atatürk Sağlık Hizmetleri Meslek Yüksekokulu ASDO Temsilcisi</a:t>
            </a:r>
            <a:endParaRPr lang="tr-TR" sz="1600" dirty="0" smtClean="0"/>
          </a:p>
          <a:p>
            <a:r>
              <a:rPr lang="tr-TR" sz="2800" dirty="0" smtClean="0">
                <a:hlinkClick r:id="rId2"/>
              </a:rPr>
              <a:t>murattuncer77@gmail.com</a:t>
            </a:r>
            <a:endParaRPr lang="tr-TR" sz="2800" dirty="0" smtClean="0"/>
          </a:p>
          <a:p>
            <a:r>
              <a:rPr lang="tr-TR" sz="2800" dirty="0" smtClean="0"/>
              <a:t>0.542.715 72 05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074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7"/>
            <a:ext cx="2593924" cy="3458565"/>
          </a:xfrm>
          <a:prstGeom prst="rect">
            <a:avLst/>
          </a:prstGeom>
        </p:spPr>
      </p:pic>
      <p:pic>
        <p:nvPicPr>
          <p:cNvPr id="1026" name="Picture 2" descr="https://lh3.googleusercontent.com/530kAYY3y4CjH_eqBQ9BYiLRah57Cjec6_Scfmpp4F9OXTHZgNNwyiYhhkXTWumZpS1SikQtCN8fROvqjIluJWkSeyI4RWaJbl2pN_85eSklXmg1r6QF0v_UGcwDYntZeClXGDsDlcefg2ixqW0CTNhaGDmWEflwl85VD6K3csU91m9uqYVZ7polooDMF63NVO9A8peyuaGoWLeXwQY84f5LA9PhdugcnUHXQRe1DLY7kO_oLQf6n8-exTyR3Ysw8-oVoTt2f3lX_BFBYvYVcbHk2Htf-rdjMtDKpG_eiHE80PD5sv1S9cgInSwLy2-b5uqTstsiBwL2RDVRlwg5aYmWqGxgd9aa-tLM3kYaMyCvYJzxgAnea0rPv2rFi6jnjW-vmYnMkzzj7-arkHleOuoCnIdHwsFP7O1u0UIIcMrmH3XbZtUu4WTeOA8UjMkMpxCSJhCAN0TaHrSFbAzXm6R0EF6l9uIuABeosKs4MGI5qcagUrfmf4Y435cWtkIdHHpOTgGT17iAnzrku_WIUdcTyN8r6vz0wYFoeoUuc8fijC3l-K9Jo0bRng-0jgDF5pXMcPKiKZ3h0Sy8pJbo9MIjOsaVu18xQZF_90IyjcG9z_adjQKT5C69oMpcJ6G6Pqwswhja3SFptVd4ESplg4szyo2Svf0VdunD2VKacPV4bVGK_g6CrPS9OugNuA=w1048-h786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71950"/>
            <a:ext cx="4611420" cy="34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107504" y="4509120"/>
            <a:ext cx="8928992" cy="1728192"/>
          </a:xfrm>
        </p:spPr>
        <p:txBody>
          <a:bodyPr>
            <a:normAutofit/>
          </a:bodyPr>
          <a:lstStyle>
            <a:lvl1pPr marL="165779" indent="-165779" algn="l" defTabSz="663114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336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892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449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2007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563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5120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677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8234" indent="-165779" algn="l" defTabSz="663114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tr-TR" sz="1800" dirty="0" smtClean="0"/>
              <a:t>Atatürk Sağlık Hizmetleri Meslek Yüksekokulu Öğrenci ve Mezun Destek ve Danışma Ofisi; zemin katta, ayniyat bürosu yanında, 2 </a:t>
            </a:r>
            <a:r>
              <a:rPr lang="tr-TR" sz="1800" dirty="0" err="1" smtClean="0"/>
              <a:t>Nolu</a:t>
            </a:r>
            <a:r>
              <a:rPr lang="tr-TR" sz="1800" dirty="0" smtClean="0"/>
              <a:t> dershane karşısında hizmet vermektedir.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9858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49294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400" b="1" dirty="0" err="1" smtClean="0">
                <a:solidFill>
                  <a:srgbClr val="FF0000"/>
                </a:solidFill>
              </a:rPr>
              <a:t>ASDO’nun</a:t>
            </a:r>
            <a:r>
              <a:rPr lang="tr-TR" sz="2400" b="1" dirty="0" smtClean="0">
                <a:solidFill>
                  <a:srgbClr val="FF0000"/>
                </a:solidFill>
              </a:rPr>
              <a:t> Amacı Nedir ?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Meslek </a:t>
            </a:r>
            <a:r>
              <a:rPr lang="tr-TR" sz="2400" dirty="0"/>
              <a:t>yüksekokulumuzda öğrenci ve mezunlarımız ile iletişim ve etkileşimin geliştirilmesi, </a:t>
            </a:r>
            <a:endParaRPr lang="tr-TR" sz="2400" dirty="0" smtClean="0"/>
          </a:p>
          <a:p>
            <a:pPr>
              <a:lnSpc>
                <a:spcPct val="200000"/>
              </a:lnSpc>
            </a:pPr>
            <a:r>
              <a:rPr lang="tr-TR" sz="2400" dirty="0" smtClean="0"/>
              <a:t>Eğitim-öğretim </a:t>
            </a:r>
            <a:r>
              <a:rPr lang="tr-TR" sz="2400" dirty="0"/>
              <a:t>ile ilgili şikayet, dilek ve önerilerin alınması, </a:t>
            </a:r>
            <a:endParaRPr lang="tr-TR" sz="2400" dirty="0" smtClean="0"/>
          </a:p>
          <a:p>
            <a:pPr>
              <a:lnSpc>
                <a:spcPct val="200000"/>
              </a:lnSpc>
            </a:pPr>
            <a:r>
              <a:rPr lang="tr-TR" sz="2400" dirty="0" smtClean="0"/>
              <a:t>Öğrencilerimizin </a:t>
            </a:r>
            <a:r>
              <a:rPr lang="tr-TR" sz="2400" dirty="0"/>
              <a:t>mesleki ve sosyal gelişimine katkı sağlayacak organizasyonların gerçekleştirilmesi</a:t>
            </a:r>
            <a:r>
              <a:rPr lang="tr-TR" sz="2400" dirty="0" smtClean="0"/>
              <a:t> gibi amaçları vardır.</a:t>
            </a:r>
          </a:p>
        </p:txBody>
      </p:sp>
    </p:spTree>
    <p:extLst>
      <p:ext uri="{BB962C8B-B14F-4D97-AF65-F5344CB8AC3E}">
        <p14:creationId xmlns:p14="http://schemas.microsoft.com/office/powerpoint/2010/main" val="5601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544616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1800" b="1" dirty="0" err="1" smtClean="0">
                <a:solidFill>
                  <a:srgbClr val="FF0000"/>
                </a:solidFill>
              </a:rPr>
              <a:t>ASDO’nun</a:t>
            </a:r>
            <a:r>
              <a:rPr lang="tr-TR" sz="1800" b="1" dirty="0" smtClean="0">
                <a:solidFill>
                  <a:srgbClr val="FF0000"/>
                </a:solidFill>
              </a:rPr>
              <a:t> Görevleri Nelerdir?</a:t>
            </a: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tr-TR" sz="1800" dirty="0" smtClean="0"/>
              <a:t>ASHMYO öğrenci ve mezunlarının, meslek yüksekokulundaki eğitimin kalite ve etkinliğinin arttırılması adına, şikayet, dilek ve önerilerini değerlendirmek, </a:t>
            </a:r>
          </a:p>
          <a:p>
            <a:pPr marL="514350" indent="-514350" algn="just">
              <a:lnSpc>
                <a:spcPct val="200000"/>
              </a:lnSpc>
              <a:buAutoNum type="arabicPeriod"/>
            </a:pPr>
            <a:r>
              <a:rPr lang="tr-TR" sz="1800" dirty="0" smtClean="0"/>
              <a:t>Yapılan başvuru konuları ile ilgili çözüm önerileri geliştirmek veya faaliyet ve organizasyonlar geliştirmek, </a:t>
            </a:r>
          </a:p>
          <a:p>
            <a:pPr marL="514350" indent="-514350" algn="just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tr-TR" sz="1800" dirty="0"/>
              <a:t>Geliştirilmiş olan çözüm önerileri, faaliyet ve organizasyonlar ile ilgili kararları olgunlaştırarak ASHMYO Yönetim Kurulu’na sunmak</a:t>
            </a:r>
            <a:r>
              <a:rPr lang="tr-TR" sz="1800" dirty="0" smtClean="0"/>
              <a:t>,</a:t>
            </a:r>
          </a:p>
          <a:p>
            <a:pPr marL="514350" indent="-514350" algn="just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tr-TR" sz="1800" dirty="0"/>
              <a:t>Faaliyet alanları ile ilgili ASHMYO Yönetim Kurulu tarafından karara bağlanan faaliyet ve organizasyonların yürütücülüğünü yapmak</a:t>
            </a:r>
            <a:r>
              <a:rPr lang="tr-TR" sz="1800" dirty="0" smtClean="0"/>
              <a:t>,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1292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548680"/>
            <a:ext cx="8507288" cy="604867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 startAt="5"/>
            </a:pPr>
            <a:r>
              <a:rPr lang="tr-TR" sz="2000" dirty="0" smtClean="0"/>
              <a:t>Meslek yüksekokulu bünyesinde öğrenciler ve mezunlar ile öğretim elemanları, meslek yüksekokulu yönetimi ve idari birimler arasında köprü görevi görmek,</a:t>
            </a:r>
          </a:p>
          <a:p>
            <a:pPr marL="457200" indent="-457200" algn="just">
              <a:lnSpc>
                <a:spcPct val="200000"/>
              </a:lnSpc>
              <a:buAutoNum type="arabicPeriod" startAt="5"/>
            </a:pPr>
            <a:r>
              <a:rPr lang="tr-TR" sz="2000" dirty="0" smtClean="0"/>
              <a:t>Öğrencilerimize eğitim süreçleriyle ve mezun bilgi sistemine kayıtlanmalarıyla ilgili </a:t>
            </a:r>
            <a:r>
              <a:rPr lang="tr-TR" sz="2000" dirty="0" err="1" smtClean="0"/>
              <a:t>mentörlük</a:t>
            </a:r>
            <a:r>
              <a:rPr lang="tr-TR" sz="2000" dirty="0" smtClean="0"/>
              <a:t> </a:t>
            </a:r>
            <a:r>
              <a:rPr lang="tr-TR" sz="2000" dirty="0" smtClean="0"/>
              <a:t>etmek,</a:t>
            </a:r>
          </a:p>
          <a:p>
            <a:pPr marL="457200" indent="-457200" algn="just">
              <a:lnSpc>
                <a:spcPct val="200000"/>
              </a:lnSpc>
              <a:buAutoNum type="arabicPeriod" startAt="5"/>
            </a:pPr>
            <a:r>
              <a:rPr lang="tr-TR" sz="2000" dirty="0" smtClean="0"/>
              <a:t>Özellikle </a:t>
            </a:r>
            <a:r>
              <a:rPr lang="tr-TR" sz="2000" dirty="0" err="1" smtClean="0"/>
              <a:t>pandemi</a:t>
            </a:r>
            <a:r>
              <a:rPr lang="tr-TR" sz="2000" dirty="0" smtClean="0"/>
              <a:t> süreciyle hayatımıza giren uzaktan eğitim </a:t>
            </a:r>
            <a:r>
              <a:rPr lang="tr-TR" sz="2000" dirty="0" err="1" smtClean="0"/>
              <a:t>metedları</a:t>
            </a:r>
            <a:r>
              <a:rPr lang="tr-TR" sz="2000" dirty="0" smtClean="0"/>
              <a:t> hakkında (Office 365 hesaplarını aktive etme, </a:t>
            </a:r>
            <a:r>
              <a:rPr lang="tr-TR" sz="2000" dirty="0" err="1" smtClean="0"/>
              <a:t>zoom-teams</a:t>
            </a:r>
            <a:r>
              <a:rPr lang="tr-TR" sz="2000" dirty="0" smtClean="0"/>
              <a:t> gibi uygulamalar, </a:t>
            </a:r>
            <a:r>
              <a:rPr lang="tr-TR" sz="2000" dirty="0" err="1" smtClean="0"/>
              <a:t>egeders</a:t>
            </a:r>
            <a:r>
              <a:rPr lang="tr-TR" sz="2000" dirty="0" smtClean="0"/>
              <a:t> ve </a:t>
            </a:r>
            <a:r>
              <a:rPr lang="tr-TR" sz="2000" dirty="0" err="1" smtClean="0"/>
              <a:t>egeders</a:t>
            </a:r>
            <a:r>
              <a:rPr lang="tr-TR" sz="2000" dirty="0" smtClean="0"/>
              <a:t> canlı platformlarından yararlanma) kılavuzluk etmek</a:t>
            </a:r>
            <a:r>
              <a:rPr lang="tr-TR" sz="2000" dirty="0" smtClean="0"/>
              <a:t> </a:t>
            </a:r>
            <a:r>
              <a:rPr lang="tr-TR" sz="2000" dirty="0" smtClean="0"/>
              <a:t>gibi görevleri vardır.</a:t>
            </a:r>
          </a:p>
        </p:txBody>
      </p:sp>
    </p:spTree>
    <p:extLst>
      <p:ext uri="{BB962C8B-B14F-4D97-AF65-F5344CB8AC3E}">
        <p14:creationId xmlns:p14="http://schemas.microsoft.com/office/powerpoint/2010/main" val="31388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62451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723374937"/>
              </p:ext>
            </p:extLst>
          </p:nvPr>
        </p:nvGraphicFramePr>
        <p:xfrm>
          <a:off x="683568" y="692696"/>
          <a:ext cx="78843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98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540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2000" b="1" dirty="0" err="1" smtClean="0">
                <a:solidFill>
                  <a:srgbClr val="FF0000"/>
                </a:solidFill>
              </a:rPr>
              <a:t>ASDO’nun</a:t>
            </a:r>
            <a:r>
              <a:rPr lang="tr-TR" sz="2000" b="1" dirty="0" smtClean="0">
                <a:solidFill>
                  <a:srgbClr val="FF0000"/>
                </a:solidFill>
              </a:rPr>
              <a:t> Aktif Öğrenciler ile İlgili Faaliyet Alanları Nelerdir?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sz="2000" dirty="0" smtClean="0"/>
              <a:t>ASHMYO bünyesinde sürdürülen eğitim-öğretim ile ilgili şikayet, dilek ve önerilerin alınması, imkanlar çerçevesinde çözüm önerilerinin hayata geçirilmesi,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sz="2000" dirty="0" smtClean="0"/>
              <a:t>ASHMYO bünyesinde oluşturulacak olan </a:t>
            </a:r>
            <a:r>
              <a:rPr lang="tr-TR" sz="2000" dirty="0" err="1" smtClean="0"/>
              <a:t>sosyo</a:t>
            </a:r>
            <a:r>
              <a:rPr lang="tr-TR" sz="2000" dirty="0" smtClean="0"/>
              <a:t>-kültürel etkinlikler için dilek ve önerilerin alınması,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tr-TR" sz="2000" dirty="0" smtClean="0"/>
              <a:t>ASHMYO bünyesindeki programlarda öğrenim gören öğrencilerin mesleki gelişimine katkı sağlayacak etkinliklerle ilgili dilek ve önerilerin alınması, imkanlar çerçevesinde etkinliklerin gerçekleştirilmesi,</a:t>
            </a:r>
          </a:p>
        </p:txBody>
      </p:sp>
    </p:spTree>
    <p:extLst>
      <p:ext uri="{BB962C8B-B14F-4D97-AF65-F5344CB8AC3E}">
        <p14:creationId xmlns:p14="http://schemas.microsoft.com/office/powerpoint/2010/main" val="19377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89654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tr-TR" sz="2000" dirty="0" smtClean="0"/>
              <a:t>ASHMYO bünyesindeki programlarda öğrenim gören öğrencilerin kariyer planlamalarına katkı sağlayacak etkinliklerle ilgili dilek ve önerilerin alınması, imkanlar çerçevesinde etkinliklerin gerçekleştirilmesi,</a:t>
            </a:r>
          </a:p>
          <a:p>
            <a:pPr marL="342900" indent="-342900" algn="just">
              <a:lnSpc>
                <a:spcPct val="150000"/>
              </a:lnSpc>
              <a:buAutoNum type="arabicPeriod" startAt="4"/>
            </a:pPr>
            <a:r>
              <a:rPr lang="tr-TR" sz="2000" dirty="0" smtClean="0"/>
              <a:t>ASHMYO bünyesindeki programlarda öğrenim gören öğrenciler ile ilgili meslek odaları ve dernekleri ile iletişim ve etkileşimi sağlamak/arttırmak için etkinlikler düzenlemek,</a:t>
            </a:r>
          </a:p>
          <a:p>
            <a:pPr marL="342900" indent="-342900" algn="just">
              <a:lnSpc>
                <a:spcPct val="150000"/>
              </a:lnSpc>
              <a:buAutoNum type="arabicPeriod" startAt="4"/>
            </a:pPr>
            <a:r>
              <a:rPr lang="tr-TR" sz="2000" dirty="0" smtClean="0"/>
              <a:t>ASHMYO bünyesindeki programlarda öğrenim gören öğrenciler ile ilgili kamu ve özel sektör temsilcileri ile iletişim ve etkileşimi sağlamak/arttırmak için etkinlikler düzenlemek,</a:t>
            </a:r>
          </a:p>
        </p:txBody>
      </p:sp>
    </p:spTree>
    <p:extLst>
      <p:ext uri="{BB962C8B-B14F-4D97-AF65-F5344CB8AC3E}">
        <p14:creationId xmlns:p14="http://schemas.microsoft.com/office/powerpoint/2010/main" val="3351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47260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7"/>
            </a:pPr>
            <a:r>
              <a:rPr lang="tr-TR" sz="2000" dirty="0" smtClean="0"/>
              <a:t>ASHMYO bünyesindeki engelli öğrencilerimiz başta olmak üzere dezavantajlı öğrencilerimizin sorun alanları ile ilgili çözüm önerilerinin geliştirilmesi,</a:t>
            </a:r>
          </a:p>
          <a:p>
            <a:pPr marL="457200" indent="-457200">
              <a:lnSpc>
                <a:spcPct val="200000"/>
              </a:lnSpc>
              <a:buAutoNum type="arabicPeriod" startAt="7"/>
            </a:pPr>
            <a:r>
              <a:rPr lang="tr-TR" sz="2000" dirty="0" smtClean="0"/>
              <a:t>Öğrenciler ve meslek yüksekokulu yönetimi ile sohbet etkinliklerinin düzenlenmesi,</a:t>
            </a:r>
          </a:p>
          <a:p>
            <a:pPr marL="457200" indent="-457200">
              <a:lnSpc>
                <a:spcPct val="200000"/>
              </a:lnSpc>
              <a:buAutoNum type="arabicPeriod" startAt="7"/>
            </a:pPr>
            <a:r>
              <a:rPr lang="tr-TR" sz="2000" dirty="0" smtClean="0"/>
              <a:t>Akran </a:t>
            </a:r>
            <a:r>
              <a:rPr lang="tr-TR" sz="2000" dirty="0" err="1" smtClean="0"/>
              <a:t>Mentörlük</a:t>
            </a:r>
            <a:r>
              <a:rPr lang="tr-TR" sz="2000" dirty="0" smtClean="0"/>
              <a:t> Sistemi ile ilgili etkinliklerin düzenlenmesi</a:t>
            </a:r>
            <a:r>
              <a:rPr lang="tr-TR" sz="2000" dirty="0" smtClean="0"/>
              <a:t>,</a:t>
            </a:r>
          </a:p>
          <a:p>
            <a:pPr marL="457200" indent="-457200">
              <a:lnSpc>
                <a:spcPct val="200000"/>
              </a:lnSpc>
              <a:buAutoNum type="arabicPeriod" startAt="7"/>
            </a:pPr>
            <a:r>
              <a:rPr lang="tr-TR" sz="2000" dirty="0" smtClean="0"/>
              <a:t>Uzaktan eğitim metotları hakkında bilgilendirme,</a:t>
            </a:r>
            <a:endParaRPr lang="tr-TR" sz="2000" dirty="0" smtClean="0"/>
          </a:p>
          <a:p>
            <a:pPr marL="457200" indent="-457200">
              <a:lnSpc>
                <a:spcPct val="200000"/>
              </a:lnSpc>
              <a:buAutoNum type="arabicPeriod" startAt="7"/>
            </a:pPr>
            <a:r>
              <a:rPr lang="tr-TR" sz="2000" dirty="0" smtClean="0"/>
              <a:t>Alanında başarı sağlamış mezunlar ile mevcut öğrencilerin arasındaki iletişim ve etkileşimi sağlamak/arttırmak için etkinliklerin düzenlenmesi sayılabilir.</a:t>
            </a:r>
          </a:p>
        </p:txBody>
      </p:sp>
    </p:spTree>
    <p:extLst>
      <p:ext uri="{BB962C8B-B14F-4D97-AF65-F5344CB8AC3E}">
        <p14:creationId xmlns:p14="http://schemas.microsoft.com/office/powerpoint/2010/main" val="30689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e Kırmız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e Kırmızı" id="{5797825B-C794-454C-A1ED-DB0693F8E4E1}" vid="{B50140F3-C7BD-459D-AB59-7EAF40FE84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Ege Kırmızı</Template>
  <TotalTime>152</TotalTime>
  <Words>729</Words>
  <Application>Microsoft Office PowerPoint</Application>
  <PresentationFormat>Ekran Gösterisi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Ege Kırmızı</vt:lpstr>
      <vt:lpstr>ASDO ATATÜRK SAĞLIK HİZMETLERİ MESLEK YÜKSEKOKULU ÖĞRENCİ VE MEZUN DESTEK VE DANIŞMA OFİSİ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EDERİZ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ASDO ATATÜRK SAĞLIK HİZMETLERİ MESLEK YÜKSEKOKULU ÖĞRENCİ VE MEZUN DESTEK VE DANIŞMA OFİSİ</dc:title>
  <dc:creator>Windows Kullanıcısı</dc:creator>
  <cp:lastModifiedBy>EUAS 01</cp:lastModifiedBy>
  <cp:revision>23</cp:revision>
  <dcterms:created xsi:type="dcterms:W3CDTF">2018-09-25T12:21:51Z</dcterms:created>
  <dcterms:modified xsi:type="dcterms:W3CDTF">2020-10-22T08:41:56Z</dcterms:modified>
</cp:coreProperties>
</file>